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00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6D89142-2001-45C5-A733-2BD0CE1D889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0D18144-D21C-4A10-A1B7-597F719869B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9841477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VY_32_INOVACE_4A_11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TÉMA:       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</a:t>
                      </a: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76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vysvětluje pojem hypertextový odkaz a ukazuje možnosti jeho použití.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31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Hypertextový odkaz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418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HYPERTEXTOVÝ ODKAZ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Vytváří odkaz na jiné místo v souboru, počítači, e-mail či na internetové stránky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651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Kde funkci najdeme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Karta Vložení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5" r="11713" b="82552"/>
          <a:stretch/>
        </p:blipFill>
        <p:spPr bwMode="auto">
          <a:xfrm>
            <a:off x="395536" y="3429000"/>
            <a:ext cx="8352928" cy="775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03648" y="2132856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3779912" y="3556656"/>
            <a:ext cx="648072" cy="648072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62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Vkládáme odkaz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Jakýkoli text, který je v souboru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11" t="23016" r="25148" b="31151"/>
          <a:stretch/>
        </p:blipFill>
        <p:spPr bwMode="auto">
          <a:xfrm>
            <a:off x="539551" y="2420888"/>
            <a:ext cx="7490701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 flipH="1">
            <a:off x="4284902" y="2996952"/>
            <a:ext cx="2159306" cy="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2713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Vkládáme odkaz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Místo, na které nás odkaz přesune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22" t="23017" r="25148" b="31349"/>
          <a:stretch/>
        </p:blipFill>
        <p:spPr bwMode="auto">
          <a:xfrm>
            <a:off x="2555776" y="2132856"/>
            <a:ext cx="6444343" cy="333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899592" y="3047504"/>
            <a:ext cx="1440160" cy="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886407" y="3717032"/>
            <a:ext cx="1440160" cy="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886407" y="4365104"/>
            <a:ext cx="1440160" cy="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899592" y="5013176"/>
            <a:ext cx="1440160" cy="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5168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Mezi hlavní výhody využívání hypertextového odkazu patří zjednodušení souboru a úspora místa.</a:t>
            </a:r>
          </a:p>
          <a:p>
            <a:r>
              <a:rPr lang="cs-CZ" dirty="0" smtClean="0"/>
              <a:t>U odkazu na e-mail zrychluje komunikaci</a:t>
            </a:r>
          </a:p>
          <a:p>
            <a:r>
              <a:rPr lang="cs-CZ" dirty="0" smtClean="0"/>
              <a:t>U odkazu na jinou část souboru pomáhá v pochopení textu, přehlednosti (zopakování si pojmů, nebo přeskočení dál)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662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Autorem materiálu a všech jeho částí, není-li uvedeno jinak, je Mgr. Marcela </a:t>
            </a:r>
            <a:r>
              <a:rPr lang="cs-CZ" sz="2800" dirty="0" smtClean="0"/>
              <a:t>Šašková</a:t>
            </a:r>
          </a:p>
          <a:p>
            <a:endParaRPr lang="cs-CZ" sz="2800" dirty="0"/>
          </a:p>
          <a:p>
            <a:r>
              <a:rPr lang="cs-CZ" sz="2800" dirty="0" smtClean="0"/>
              <a:t>Zdroj: nápověda MS OFFICE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8482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99</TotalTime>
  <Words>160</Words>
  <Application>Microsoft Office PowerPoint</Application>
  <PresentationFormat>Předvádění na obrazovce (4:3)</PresentationFormat>
  <Paragraphs>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</vt:lpstr>
      <vt:lpstr>Hypertextový odkaz</vt:lpstr>
      <vt:lpstr>CO JE TO HYPERTEXTOVÝ ODKAZ</vt:lpstr>
      <vt:lpstr>Kde funkci najdeme</vt:lpstr>
      <vt:lpstr>Vkládáme odkaz</vt:lpstr>
      <vt:lpstr>Vkládáme odkaz</vt:lpstr>
      <vt:lpstr>výhody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Hypertextový odkaz</dc:title>
  <dc:creator>marcela</dc:creator>
  <cp:lastModifiedBy>jitka</cp:lastModifiedBy>
  <cp:revision>8</cp:revision>
  <dcterms:created xsi:type="dcterms:W3CDTF">2012-08-20T14:21:03Z</dcterms:created>
  <dcterms:modified xsi:type="dcterms:W3CDTF">2013-05-18T11:38:32Z</dcterms:modified>
</cp:coreProperties>
</file>