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9" r:id="rId6"/>
    <p:sldId id="258" r:id="rId7"/>
    <p:sldId id="260" r:id="rId8"/>
    <p:sldId id="261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9208576-155C-4A58-BE90-9581F05D1EA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3DDA64E-EF5D-4B92-B88E-98A942B059D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1910654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VY_32_INOVACE_4A_12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možností vložení matematických, ale i jiných symbolů do textu, dále pak složitějších rovnic či výpočtů.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rovnice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638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 některých dokumentů je zapotřebí vložit matematický výpočet či jen vzoreček.</a:t>
            </a:r>
          </a:p>
          <a:p>
            <a:r>
              <a:rPr lang="cs-CZ" dirty="0" smtClean="0"/>
              <a:t>U jednoduchých vztahů typu y=2x není žádný problém</a:t>
            </a:r>
          </a:p>
          <a:p>
            <a:r>
              <a:rPr lang="cs-CZ" dirty="0" smtClean="0"/>
              <a:t>Ale jakmile máme zapisovat vztah obsahující horní či dolní indexy, mocniny a odmocniny, zlomky, je vhodnější použít generátor rovnic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921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Kde funkci najdeme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Karta Vložení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5" r="11713" b="82552"/>
          <a:stretch/>
        </p:blipFill>
        <p:spPr bwMode="auto">
          <a:xfrm>
            <a:off x="395536" y="3429000"/>
            <a:ext cx="8352928" cy="775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03648" y="2132856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7956376" y="3492828"/>
            <a:ext cx="504056" cy="648072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120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rovnice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73" r="1945" b="82540"/>
          <a:stretch/>
        </p:blipFill>
        <p:spPr bwMode="auto">
          <a:xfrm flipV="1">
            <a:off x="179512" y="3284984"/>
            <a:ext cx="8820472" cy="712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0639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Některé podrobněji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92996"/>
            <a:ext cx="3162300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216" y="1511606"/>
            <a:ext cx="3095625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531" y="3985220"/>
            <a:ext cx="3105150" cy="232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3639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Není vždy nutné vkládat celou rovnici či dlouhé spojení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Občas potřebujeme vložit jen jednotlivé symboly, které nejsou součástí standardní klávesnice</a:t>
            </a:r>
          </a:p>
          <a:p>
            <a:endParaRPr lang="cs-CZ" dirty="0"/>
          </a:p>
          <a:p>
            <a:r>
              <a:rPr lang="cs-CZ" dirty="0" smtClean="0"/>
              <a:t>Jde například o řeckou abecedu - </a:t>
            </a:r>
            <a:r>
              <a:rPr lang="el-GR" dirty="0" smtClean="0">
                <a:latin typeface="Calibri"/>
                <a:cs typeface="Calibri"/>
              </a:rPr>
              <a:t>α</a:t>
            </a:r>
            <a:r>
              <a:rPr lang="cs-CZ" dirty="0" smtClean="0">
                <a:latin typeface="Calibri"/>
                <a:cs typeface="Calibri"/>
              </a:rPr>
              <a:t>, </a:t>
            </a:r>
            <a:r>
              <a:rPr lang="el-GR" dirty="0" smtClean="0">
                <a:latin typeface="Calibri"/>
                <a:cs typeface="Calibri"/>
              </a:rPr>
              <a:t>β</a:t>
            </a:r>
            <a:r>
              <a:rPr lang="cs-CZ" dirty="0" smtClean="0">
                <a:latin typeface="Calibri"/>
                <a:cs typeface="Calibri"/>
              </a:rPr>
              <a:t/>
            </a:r>
            <a:br>
              <a:rPr lang="cs-CZ" dirty="0" smtClean="0">
                <a:latin typeface="Calibri"/>
                <a:cs typeface="Calibri"/>
              </a:rPr>
            </a:br>
            <a:r>
              <a:rPr lang="cs-CZ" dirty="0" smtClean="0">
                <a:latin typeface="Calibri"/>
                <a:cs typeface="Calibri"/>
              </a:rPr>
              <a:t>některé zlomky - </a:t>
            </a:r>
            <a:r>
              <a:rPr lang="el-GR" dirty="0" smtClean="0">
                <a:latin typeface="Calibri"/>
                <a:cs typeface="Calibri"/>
              </a:rPr>
              <a:t>½</a:t>
            </a:r>
            <a:r>
              <a:rPr lang="cs-CZ" dirty="0" smtClean="0">
                <a:latin typeface="Calibri"/>
                <a:cs typeface="Calibri"/>
              </a:rPr>
              <a:t>, </a:t>
            </a:r>
            <a:r>
              <a:rPr lang="el-GR" dirty="0" smtClean="0">
                <a:latin typeface="Calibri"/>
                <a:cs typeface="Calibri"/>
              </a:rPr>
              <a:t>⅓</a:t>
            </a:r>
            <a:r>
              <a:rPr lang="cs-CZ" dirty="0" smtClean="0">
                <a:latin typeface="Calibri"/>
                <a:cs typeface="Calibri"/>
              </a:rPr>
              <a:t>, </a:t>
            </a:r>
            <a:r>
              <a:rPr lang="el-GR" dirty="0" smtClean="0">
                <a:latin typeface="Calibri"/>
                <a:cs typeface="Calibri"/>
              </a:rPr>
              <a:t>⅔</a:t>
            </a:r>
            <a:r>
              <a:rPr lang="cs-CZ" dirty="0" smtClean="0">
                <a:latin typeface="Calibri"/>
                <a:cs typeface="Calibri"/>
              </a:rPr>
              <a:t>, </a:t>
            </a:r>
            <a:r>
              <a:rPr lang="el-GR" dirty="0" smtClean="0">
                <a:latin typeface="Calibri"/>
                <a:cs typeface="Calibri"/>
              </a:rPr>
              <a:t>⅕</a:t>
            </a:r>
            <a:r>
              <a:rPr lang="cs-CZ" dirty="0" smtClean="0">
                <a:latin typeface="Calibri"/>
                <a:cs typeface="Calibri"/>
              </a:rPr>
              <a:t/>
            </a:r>
            <a:br>
              <a:rPr lang="cs-CZ" dirty="0" smtClean="0">
                <a:latin typeface="Calibri"/>
                <a:cs typeface="Calibri"/>
              </a:rPr>
            </a:br>
            <a:r>
              <a:rPr lang="cs-CZ" dirty="0" smtClean="0">
                <a:latin typeface="Calibri"/>
                <a:cs typeface="Calibri"/>
              </a:rPr>
              <a:t>ale i jiné symboly - </a:t>
            </a:r>
            <a:r>
              <a:rPr lang="el-GR" dirty="0" smtClean="0">
                <a:latin typeface="Calibri"/>
                <a:cs typeface="Calibri"/>
              </a:rPr>
              <a:t>♪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306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Kde funkci najdeme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Karta Vložení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5" r="11713" b="82552"/>
          <a:stretch/>
        </p:blipFill>
        <p:spPr bwMode="auto">
          <a:xfrm>
            <a:off x="395536" y="3429000"/>
            <a:ext cx="8352928" cy="775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03648" y="2132856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8244408" y="3501008"/>
            <a:ext cx="504056" cy="648072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610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80896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92</TotalTime>
  <Words>174</Words>
  <Application>Microsoft Office PowerPoint</Application>
  <PresentationFormat>Předvádění na obrazovce (4:3)</PresentationFormat>
  <Paragraphs>30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</vt:lpstr>
      <vt:lpstr>rovnice</vt:lpstr>
      <vt:lpstr>rovnice</vt:lpstr>
      <vt:lpstr>Kde funkci najdeme</vt:lpstr>
      <vt:lpstr>Nástroje rovnice</vt:lpstr>
      <vt:lpstr>Některé podrobněji</vt:lpstr>
      <vt:lpstr>symbol</vt:lpstr>
      <vt:lpstr>Kde funkci najdeme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rovnice</dc:title>
  <dc:creator>marcela</dc:creator>
  <cp:lastModifiedBy>jitka</cp:lastModifiedBy>
  <cp:revision>9</cp:revision>
  <dcterms:created xsi:type="dcterms:W3CDTF">2012-07-27T11:49:22Z</dcterms:created>
  <dcterms:modified xsi:type="dcterms:W3CDTF">2013-05-18T11:38:52Z</dcterms:modified>
</cp:coreProperties>
</file>