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microsoft.com/office/2007/relationships/hdphoto" Target="../media/hdphoto1.wdp"/><Relationship Id="rId1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7730E-F2C2-40AD-A79B-0AC77628F6F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F88AE6-C943-4B02-A630-EABA6A85C3FD}">
      <dgm:prSet phldrT="[Text]"/>
      <dgm:spPr/>
      <dgm:t>
        <a:bodyPr/>
        <a:lstStyle/>
        <a:p>
          <a:r>
            <a:rPr lang="cs-CZ" dirty="0" smtClean="0"/>
            <a:t>NADPISY</a:t>
          </a:r>
          <a:endParaRPr lang="cs-CZ" dirty="0"/>
        </a:p>
      </dgm:t>
    </dgm:pt>
    <dgm:pt modelId="{F22F44A7-53FF-4C17-B0B6-C5DEC5D89076}" type="parTrans" cxnId="{C886E8E3-68BE-4E03-B0E9-23A3726E056C}">
      <dgm:prSet/>
      <dgm:spPr/>
      <dgm:t>
        <a:bodyPr/>
        <a:lstStyle/>
        <a:p>
          <a:endParaRPr lang="cs-CZ"/>
        </a:p>
      </dgm:t>
    </dgm:pt>
    <dgm:pt modelId="{AB541596-EB22-4060-8504-BE13C1920987}" type="sibTrans" cxnId="{C886E8E3-68BE-4E03-B0E9-23A3726E056C}">
      <dgm:prSet/>
      <dgm:spPr/>
      <dgm:t>
        <a:bodyPr/>
        <a:lstStyle/>
        <a:p>
          <a:endParaRPr lang="cs-CZ"/>
        </a:p>
      </dgm:t>
    </dgm:pt>
    <dgm:pt modelId="{78A0609A-A8E0-494A-9601-07545F88E808}">
      <dgm:prSet phldrT="[Text]"/>
      <dgm:spPr/>
      <dgm:t>
        <a:bodyPr/>
        <a:lstStyle/>
        <a:p>
          <a:r>
            <a:rPr lang="cs-CZ" dirty="0" smtClean="0"/>
            <a:t>NADPIS S TEXTEM</a:t>
          </a:r>
          <a:endParaRPr lang="cs-CZ" dirty="0"/>
        </a:p>
      </dgm:t>
    </dgm:pt>
    <dgm:pt modelId="{7549EE02-2E12-4D39-A670-1EFC7FF1D79A}" type="parTrans" cxnId="{417F9B9E-BE2B-4F7E-8F12-628A0CB9CEB0}">
      <dgm:prSet/>
      <dgm:spPr/>
      <dgm:t>
        <a:bodyPr/>
        <a:lstStyle/>
        <a:p>
          <a:endParaRPr lang="cs-CZ"/>
        </a:p>
      </dgm:t>
    </dgm:pt>
    <dgm:pt modelId="{AA1BF017-E216-4F79-AB85-B08A7E8EFBBB}" type="sibTrans" cxnId="{417F9B9E-BE2B-4F7E-8F12-628A0CB9CEB0}">
      <dgm:prSet/>
      <dgm:spPr/>
      <dgm:t>
        <a:bodyPr/>
        <a:lstStyle/>
        <a:p>
          <a:endParaRPr lang="cs-CZ"/>
        </a:p>
      </dgm:t>
    </dgm:pt>
    <dgm:pt modelId="{2BC0F72E-011F-4A1C-8281-76EAF48ED220}">
      <dgm:prSet phldrT="[Text]"/>
      <dgm:spPr/>
      <dgm:t>
        <a:bodyPr/>
        <a:lstStyle/>
        <a:p>
          <a:r>
            <a:rPr lang="cs-CZ" dirty="0" smtClean="0"/>
            <a:t>NADPIS S TEXTEM I OBRÁZKEM</a:t>
          </a:r>
          <a:endParaRPr lang="cs-CZ" dirty="0"/>
        </a:p>
      </dgm:t>
    </dgm:pt>
    <dgm:pt modelId="{C1927E24-B38B-416A-937E-27D3985BB4DD}" type="parTrans" cxnId="{CDCC89D1-DFC6-45AB-A55D-B7F129B8DABD}">
      <dgm:prSet/>
      <dgm:spPr/>
      <dgm:t>
        <a:bodyPr/>
        <a:lstStyle/>
        <a:p>
          <a:endParaRPr lang="cs-CZ"/>
        </a:p>
      </dgm:t>
    </dgm:pt>
    <dgm:pt modelId="{8FBE4E9E-7C24-4D3E-A872-7CDB7C5E0149}" type="sibTrans" cxnId="{CDCC89D1-DFC6-45AB-A55D-B7F129B8DABD}">
      <dgm:prSet/>
      <dgm:spPr/>
      <dgm:t>
        <a:bodyPr/>
        <a:lstStyle/>
        <a:p>
          <a:endParaRPr lang="cs-CZ"/>
        </a:p>
      </dgm:t>
    </dgm:pt>
    <dgm:pt modelId="{C4BB5DBB-AD1F-4F27-AABD-E5B26B633075}" type="pres">
      <dgm:prSet presAssocID="{FA67730E-F2C2-40AD-A79B-0AC77628F6F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F5B057F-EB63-4065-AA9B-5109CD408F05}" type="pres">
      <dgm:prSet presAssocID="{02F88AE6-C943-4B02-A630-EABA6A85C3FD}" presName="parentLin" presStyleCnt="0"/>
      <dgm:spPr/>
    </dgm:pt>
    <dgm:pt modelId="{6CD5BBFF-8F09-4591-9FA9-06A8D838D7D1}" type="pres">
      <dgm:prSet presAssocID="{02F88AE6-C943-4B02-A630-EABA6A85C3F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7EDCBD8-4020-4BD8-8169-8DFC162C4151}" type="pres">
      <dgm:prSet presAssocID="{02F88AE6-C943-4B02-A630-EABA6A85C3F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22F50-5276-4A60-828C-D210EED8A53A}" type="pres">
      <dgm:prSet presAssocID="{02F88AE6-C943-4B02-A630-EABA6A85C3FD}" presName="negativeSpace" presStyleCnt="0"/>
      <dgm:spPr/>
    </dgm:pt>
    <dgm:pt modelId="{B94BFB63-0783-48CF-96A4-6A2B2D1C90B8}" type="pres">
      <dgm:prSet presAssocID="{02F88AE6-C943-4B02-A630-EABA6A85C3FD}" presName="childText" presStyleLbl="conFgAcc1" presStyleIdx="0" presStyleCnt="3">
        <dgm:presLayoutVars>
          <dgm:bulletEnabled val="1"/>
        </dgm:presLayoutVars>
      </dgm:prSet>
      <dgm:spPr/>
    </dgm:pt>
    <dgm:pt modelId="{F75B6F60-70A7-4AB1-864E-CA21F49EEF89}" type="pres">
      <dgm:prSet presAssocID="{AB541596-EB22-4060-8504-BE13C1920987}" presName="spaceBetweenRectangles" presStyleCnt="0"/>
      <dgm:spPr/>
    </dgm:pt>
    <dgm:pt modelId="{B2225B70-3ED0-446D-BF8B-C9979D52E8E2}" type="pres">
      <dgm:prSet presAssocID="{78A0609A-A8E0-494A-9601-07545F88E808}" presName="parentLin" presStyleCnt="0"/>
      <dgm:spPr/>
    </dgm:pt>
    <dgm:pt modelId="{A4108DE9-91F0-48E9-BE0C-5AA60967CCA4}" type="pres">
      <dgm:prSet presAssocID="{78A0609A-A8E0-494A-9601-07545F88E80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0428F25-A910-4DC3-83C6-23051326E6F1}" type="pres">
      <dgm:prSet presAssocID="{78A0609A-A8E0-494A-9601-07545F88E80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DC192-8DD3-4F7E-9F46-50D819A3D4D9}" type="pres">
      <dgm:prSet presAssocID="{78A0609A-A8E0-494A-9601-07545F88E808}" presName="negativeSpace" presStyleCnt="0"/>
      <dgm:spPr/>
    </dgm:pt>
    <dgm:pt modelId="{C9B9EC25-E382-4C04-A760-AA66D0266C0A}" type="pres">
      <dgm:prSet presAssocID="{78A0609A-A8E0-494A-9601-07545F88E808}" presName="childText" presStyleLbl="conFgAcc1" presStyleIdx="1" presStyleCnt="3">
        <dgm:presLayoutVars>
          <dgm:bulletEnabled val="1"/>
        </dgm:presLayoutVars>
      </dgm:prSet>
      <dgm:spPr/>
    </dgm:pt>
    <dgm:pt modelId="{55B218F3-B703-4C05-87C7-A2C68BF5B38A}" type="pres">
      <dgm:prSet presAssocID="{AA1BF017-E216-4F79-AB85-B08A7E8EFBBB}" presName="spaceBetweenRectangles" presStyleCnt="0"/>
      <dgm:spPr/>
    </dgm:pt>
    <dgm:pt modelId="{F68D8596-36A8-40CF-BD73-24569E34D3C1}" type="pres">
      <dgm:prSet presAssocID="{2BC0F72E-011F-4A1C-8281-76EAF48ED220}" presName="parentLin" presStyleCnt="0"/>
      <dgm:spPr/>
    </dgm:pt>
    <dgm:pt modelId="{CDA68A46-4262-4D42-A552-1B0810876399}" type="pres">
      <dgm:prSet presAssocID="{2BC0F72E-011F-4A1C-8281-76EAF48ED22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E9C8CB5-0325-4327-A9AD-AFF0850F20DD}" type="pres">
      <dgm:prSet presAssocID="{2BC0F72E-011F-4A1C-8281-76EAF48ED22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90E9F3-0A6D-4E3F-8FD7-58502D58A3A1}" type="pres">
      <dgm:prSet presAssocID="{2BC0F72E-011F-4A1C-8281-76EAF48ED220}" presName="negativeSpace" presStyleCnt="0"/>
      <dgm:spPr/>
    </dgm:pt>
    <dgm:pt modelId="{6F843CAF-9633-4818-9FFF-4B57716B3B06}" type="pres">
      <dgm:prSet presAssocID="{2BC0F72E-011F-4A1C-8281-76EAF48ED22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C07B7AE-C517-427A-AA01-0097CA5346FF}" type="presOf" srcId="{FA67730E-F2C2-40AD-A79B-0AC77628F6F4}" destId="{C4BB5DBB-AD1F-4F27-AABD-E5B26B633075}" srcOrd="0" destOrd="0" presId="urn:microsoft.com/office/officeart/2005/8/layout/list1"/>
    <dgm:cxn modelId="{F57EFBC8-7279-49B8-B2C5-D42F501FB53E}" type="presOf" srcId="{02F88AE6-C943-4B02-A630-EABA6A85C3FD}" destId="{07EDCBD8-4020-4BD8-8169-8DFC162C4151}" srcOrd="1" destOrd="0" presId="urn:microsoft.com/office/officeart/2005/8/layout/list1"/>
    <dgm:cxn modelId="{417F9B9E-BE2B-4F7E-8F12-628A0CB9CEB0}" srcId="{FA67730E-F2C2-40AD-A79B-0AC77628F6F4}" destId="{78A0609A-A8E0-494A-9601-07545F88E808}" srcOrd="1" destOrd="0" parTransId="{7549EE02-2E12-4D39-A670-1EFC7FF1D79A}" sibTransId="{AA1BF017-E216-4F79-AB85-B08A7E8EFBBB}"/>
    <dgm:cxn modelId="{9CE6BDC7-6D3A-4213-9374-D3117B2314C3}" type="presOf" srcId="{02F88AE6-C943-4B02-A630-EABA6A85C3FD}" destId="{6CD5BBFF-8F09-4591-9FA9-06A8D838D7D1}" srcOrd="0" destOrd="0" presId="urn:microsoft.com/office/officeart/2005/8/layout/list1"/>
    <dgm:cxn modelId="{D3E5DC68-6AFB-41E5-954B-BEA85676B9FC}" type="presOf" srcId="{2BC0F72E-011F-4A1C-8281-76EAF48ED220}" destId="{9E9C8CB5-0325-4327-A9AD-AFF0850F20DD}" srcOrd="1" destOrd="0" presId="urn:microsoft.com/office/officeart/2005/8/layout/list1"/>
    <dgm:cxn modelId="{CDCC89D1-DFC6-45AB-A55D-B7F129B8DABD}" srcId="{FA67730E-F2C2-40AD-A79B-0AC77628F6F4}" destId="{2BC0F72E-011F-4A1C-8281-76EAF48ED220}" srcOrd="2" destOrd="0" parTransId="{C1927E24-B38B-416A-937E-27D3985BB4DD}" sibTransId="{8FBE4E9E-7C24-4D3E-A872-7CDB7C5E0149}"/>
    <dgm:cxn modelId="{C886E8E3-68BE-4E03-B0E9-23A3726E056C}" srcId="{FA67730E-F2C2-40AD-A79B-0AC77628F6F4}" destId="{02F88AE6-C943-4B02-A630-EABA6A85C3FD}" srcOrd="0" destOrd="0" parTransId="{F22F44A7-53FF-4C17-B0B6-C5DEC5D89076}" sibTransId="{AB541596-EB22-4060-8504-BE13C1920987}"/>
    <dgm:cxn modelId="{6B0B248F-FD10-4FF3-8AC8-FBE7397FB97D}" type="presOf" srcId="{78A0609A-A8E0-494A-9601-07545F88E808}" destId="{A4108DE9-91F0-48E9-BE0C-5AA60967CCA4}" srcOrd="0" destOrd="0" presId="urn:microsoft.com/office/officeart/2005/8/layout/list1"/>
    <dgm:cxn modelId="{A3FE0953-6706-4B52-A158-87A6A1DCD2CF}" type="presOf" srcId="{2BC0F72E-011F-4A1C-8281-76EAF48ED220}" destId="{CDA68A46-4262-4D42-A552-1B0810876399}" srcOrd="0" destOrd="0" presId="urn:microsoft.com/office/officeart/2005/8/layout/list1"/>
    <dgm:cxn modelId="{9CE00DF4-E2AF-4FC1-AEFD-0F56019D496C}" type="presOf" srcId="{78A0609A-A8E0-494A-9601-07545F88E808}" destId="{10428F25-A910-4DC3-83C6-23051326E6F1}" srcOrd="1" destOrd="0" presId="urn:microsoft.com/office/officeart/2005/8/layout/list1"/>
    <dgm:cxn modelId="{455E7BF8-226F-456C-B5BA-022E533E1CB9}" type="presParOf" srcId="{C4BB5DBB-AD1F-4F27-AABD-E5B26B633075}" destId="{4F5B057F-EB63-4065-AA9B-5109CD408F05}" srcOrd="0" destOrd="0" presId="urn:microsoft.com/office/officeart/2005/8/layout/list1"/>
    <dgm:cxn modelId="{0B9ADDED-A0A8-4F3E-AE17-2ACEDD5A2E75}" type="presParOf" srcId="{4F5B057F-EB63-4065-AA9B-5109CD408F05}" destId="{6CD5BBFF-8F09-4591-9FA9-06A8D838D7D1}" srcOrd="0" destOrd="0" presId="urn:microsoft.com/office/officeart/2005/8/layout/list1"/>
    <dgm:cxn modelId="{6AAAA8F4-E78F-4B2B-ACBE-E576991CEAD9}" type="presParOf" srcId="{4F5B057F-EB63-4065-AA9B-5109CD408F05}" destId="{07EDCBD8-4020-4BD8-8169-8DFC162C4151}" srcOrd="1" destOrd="0" presId="urn:microsoft.com/office/officeart/2005/8/layout/list1"/>
    <dgm:cxn modelId="{3D39051B-6EE9-4694-8D78-D2363BC0A532}" type="presParOf" srcId="{C4BB5DBB-AD1F-4F27-AABD-E5B26B633075}" destId="{13922F50-5276-4A60-828C-D210EED8A53A}" srcOrd="1" destOrd="0" presId="urn:microsoft.com/office/officeart/2005/8/layout/list1"/>
    <dgm:cxn modelId="{466967A4-0236-40AF-8A4D-59B918DC2300}" type="presParOf" srcId="{C4BB5DBB-AD1F-4F27-AABD-E5B26B633075}" destId="{B94BFB63-0783-48CF-96A4-6A2B2D1C90B8}" srcOrd="2" destOrd="0" presId="urn:microsoft.com/office/officeart/2005/8/layout/list1"/>
    <dgm:cxn modelId="{D6BB7876-F228-40A1-917A-E3DBFD873427}" type="presParOf" srcId="{C4BB5DBB-AD1F-4F27-AABD-E5B26B633075}" destId="{F75B6F60-70A7-4AB1-864E-CA21F49EEF89}" srcOrd="3" destOrd="0" presId="urn:microsoft.com/office/officeart/2005/8/layout/list1"/>
    <dgm:cxn modelId="{E1DD6244-723D-4CF7-8636-8A16089521FC}" type="presParOf" srcId="{C4BB5DBB-AD1F-4F27-AABD-E5B26B633075}" destId="{B2225B70-3ED0-446D-BF8B-C9979D52E8E2}" srcOrd="4" destOrd="0" presId="urn:microsoft.com/office/officeart/2005/8/layout/list1"/>
    <dgm:cxn modelId="{E391BCC8-3375-48FE-9065-E817B43D3DAC}" type="presParOf" srcId="{B2225B70-3ED0-446D-BF8B-C9979D52E8E2}" destId="{A4108DE9-91F0-48E9-BE0C-5AA60967CCA4}" srcOrd="0" destOrd="0" presId="urn:microsoft.com/office/officeart/2005/8/layout/list1"/>
    <dgm:cxn modelId="{59FC0A78-24ED-424A-9E3F-61B33564ACA8}" type="presParOf" srcId="{B2225B70-3ED0-446D-BF8B-C9979D52E8E2}" destId="{10428F25-A910-4DC3-83C6-23051326E6F1}" srcOrd="1" destOrd="0" presId="urn:microsoft.com/office/officeart/2005/8/layout/list1"/>
    <dgm:cxn modelId="{377DD550-BAD8-40C8-95DD-E7BD706F7BB0}" type="presParOf" srcId="{C4BB5DBB-AD1F-4F27-AABD-E5B26B633075}" destId="{2E0DC192-8DD3-4F7E-9F46-50D819A3D4D9}" srcOrd="5" destOrd="0" presId="urn:microsoft.com/office/officeart/2005/8/layout/list1"/>
    <dgm:cxn modelId="{005CF345-B6E6-4DA8-BAB5-FB2E3582CB2C}" type="presParOf" srcId="{C4BB5DBB-AD1F-4F27-AABD-E5B26B633075}" destId="{C9B9EC25-E382-4C04-A760-AA66D0266C0A}" srcOrd="6" destOrd="0" presId="urn:microsoft.com/office/officeart/2005/8/layout/list1"/>
    <dgm:cxn modelId="{F4445063-291C-479F-BDC9-3D116DA0C2FE}" type="presParOf" srcId="{C4BB5DBB-AD1F-4F27-AABD-E5B26B633075}" destId="{55B218F3-B703-4C05-87C7-A2C68BF5B38A}" srcOrd="7" destOrd="0" presId="urn:microsoft.com/office/officeart/2005/8/layout/list1"/>
    <dgm:cxn modelId="{8FE89589-793E-4E3C-BF9E-DBA4A213FE54}" type="presParOf" srcId="{C4BB5DBB-AD1F-4F27-AABD-E5B26B633075}" destId="{F68D8596-36A8-40CF-BD73-24569E34D3C1}" srcOrd="8" destOrd="0" presId="urn:microsoft.com/office/officeart/2005/8/layout/list1"/>
    <dgm:cxn modelId="{9E112EA0-31DE-4213-8D8D-CD0312F51554}" type="presParOf" srcId="{F68D8596-36A8-40CF-BD73-24569E34D3C1}" destId="{CDA68A46-4262-4D42-A552-1B0810876399}" srcOrd="0" destOrd="0" presId="urn:microsoft.com/office/officeart/2005/8/layout/list1"/>
    <dgm:cxn modelId="{320924FD-ECD1-43C2-83BF-65305D490E67}" type="presParOf" srcId="{F68D8596-36A8-40CF-BD73-24569E34D3C1}" destId="{9E9C8CB5-0325-4327-A9AD-AFF0850F20DD}" srcOrd="1" destOrd="0" presId="urn:microsoft.com/office/officeart/2005/8/layout/list1"/>
    <dgm:cxn modelId="{7F835D25-33AD-4D74-9243-5003B4D12EA5}" type="presParOf" srcId="{C4BB5DBB-AD1F-4F27-AABD-E5B26B633075}" destId="{9690E9F3-0A6D-4E3F-8FD7-58502D58A3A1}" srcOrd="9" destOrd="0" presId="urn:microsoft.com/office/officeart/2005/8/layout/list1"/>
    <dgm:cxn modelId="{EEC91649-0815-4AA7-A5AC-5654FB0BF7FE}" type="presParOf" srcId="{C4BB5DBB-AD1F-4F27-AABD-E5B26B633075}" destId="{6F843CAF-9633-4818-9FFF-4B57716B3B0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CCD80F-468C-4543-9FFC-63941314856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F23329-1CEC-4E13-A9A3-1853798570D4}">
      <dgm:prSet phldrT="[Text]"/>
      <dgm:spPr/>
      <dgm:t>
        <a:bodyPr/>
        <a:lstStyle/>
        <a:p>
          <a:r>
            <a:rPr lang="cs-CZ" dirty="0"/>
            <a:t>jehličnaté stromy</a:t>
          </a:r>
        </a:p>
      </dgm:t>
    </dgm:pt>
    <dgm:pt modelId="{DBC5224A-9A88-49B7-898B-91DD448B8ACB}" type="parTrans" cxnId="{EEEF1A22-2AA8-4281-869B-9CD69EFDC8B8}">
      <dgm:prSet/>
      <dgm:spPr/>
      <dgm:t>
        <a:bodyPr/>
        <a:lstStyle/>
        <a:p>
          <a:endParaRPr lang="cs-CZ"/>
        </a:p>
      </dgm:t>
    </dgm:pt>
    <dgm:pt modelId="{76788FD1-FE3F-4AF5-A793-978071E722D3}" type="sibTrans" cxnId="{EEEF1A22-2AA8-4281-869B-9CD69EFDC8B8}">
      <dgm:prSet/>
      <dgm:spPr/>
      <dgm:t>
        <a:bodyPr/>
        <a:lstStyle/>
        <a:p>
          <a:endParaRPr lang="cs-CZ"/>
        </a:p>
      </dgm:t>
    </dgm:pt>
    <dgm:pt modelId="{D9E97B70-BE88-444A-AD51-32E66A146C08}">
      <dgm:prSet phldrT="[Text]"/>
      <dgm:spPr/>
      <dgm:t>
        <a:bodyPr/>
        <a:lstStyle/>
        <a:p>
          <a:r>
            <a:rPr lang="cs-CZ"/>
            <a:t>modřín</a:t>
          </a:r>
        </a:p>
      </dgm:t>
    </dgm:pt>
    <dgm:pt modelId="{188E2888-852E-476E-B193-976DD37B6D4C}" type="parTrans" cxnId="{DE51DEE9-6254-4513-996E-1469069D3ED5}">
      <dgm:prSet/>
      <dgm:spPr/>
      <dgm:t>
        <a:bodyPr/>
        <a:lstStyle/>
        <a:p>
          <a:endParaRPr lang="cs-CZ"/>
        </a:p>
      </dgm:t>
    </dgm:pt>
    <dgm:pt modelId="{4DFF7981-1C04-4B9F-BE53-5C345D18F01B}" type="sibTrans" cxnId="{DE51DEE9-6254-4513-996E-1469069D3ED5}">
      <dgm:prSet/>
      <dgm:spPr/>
      <dgm:t>
        <a:bodyPr/>
        <a:lstStyle/>
        <a:p>
          <a:endParaRPr lang="cs-CZ"/>
        </a:p>
      </dgm:t>
    </dgm:pt>
    <dgm:pt modelId="{0C8300B2-BB95-4E00-B7A1-91E3A2B74C39}">
      <dgm:prSet phldrT="[Text]"/>
      <dgm:spPr/>
      <dgm:t>
        <a:bodyPr/>
        <a:lstStyle/>
        <a:p>
          <a:r>
            <a:rPr lang="cs-CZ"/>
            <a:t>...</a:t>
          </a:r>
        </a:p>
      </dgm:t>
    </dgm:pt>
    <dgm:pt modelId="{7A111819-6107-4DE0-AA07-5E0FED6A26D7}" type="parTrans" cxnId="{C8B1A003-A1A9-4277-8DC1-7ABECBDDEF87}">
      <dgm:prSet/>
      <dgm:spPr/>
      <dgm:t>
        <a:bodyPr/>
        <a:lstStyle/>
        <a:p>
          <a:endParaRPr lang="cs-CZ"/>
        </a:p>
      </dgm:t>
    </dgm:pt>
    <dgm:pt modelId="{771A6811-180F-434B-8CEB-615B6DE5060D}" type="sibTrans" cxnId="{C8B1A003-A1A9-4277-8DC1-7ABECBDDEF87}">
      <dgm:prSet/>
      <dgm:spPr/>
      <dgm:t>
        <a:bodyPr/>
        <a:lstStyle/>
        <a:p>
          <a:endParaRPr lang="cs-CZ"/>
        </a:p>
      </dgm:t>
    </dgm:pt>
    <dgm:pt modelId="{7C80DC5B-48D3-4523-AEA3-8D8B6082ABB1}">
      <dgm:prSet phldrT="[Text]"/>
      <dgm:spPr/>
      <dgm:t>
        <a:bodyPr/>
        <a:lstStyle/>
        <a:p>
          <a:r>
            <a:rPr lang="cs-CZ"/>
            <a:t>listnaté stromy</a:t>
          </a:r>
        </a:p>
      </dgm:t>
    </dgm:pt>
    <dgm:pt modelId="{3C494D8B-D744-446D-8FAC-08C378586F4A}" type="parTrans" cxnId="{E0969C47-6B85-434E-A255-72B65BA497E4}">
      <dgm:prSet/>
      <dgm:spPr/>
      <dgm:t>
        <a:bodyPr/>
        <a:lstStyle/>
        <a:p>
          <a:endParaRPr lang="cs-CZ"/>
        </a:p>
      </dgm:t>
    </dgm:pt>
    <dgm:pt modelId="{E13F351D-1E01-473A-B3B4-30D02687B1C0}" type="sibTrans" cxnId="{E0969C47-6B85-434E-A255-72B65BA497E4}">
      <dgm:prSet/>
      <dgm:spPr/>
      <dgm:t>
        <a:bodyPr/>
        <a:lstStyle/>
        <a:p>
          <a:endParaRPr lang="cs-CZ"/>
        </a:p>
      </dgm:t>
    </dgm:pt>
    <dgm:pt modelId="{D72F5F8E-E73C-422D-8FDB-0A89148D193E}">
      <dgm:prSet phldrT="[Text]"/>
      <dgm:spPr/>
      <dgm:t>
        <a:bodyPr/>
        <a:lstStyle/>
        <a:p>
          <a:r>
            <a:rPr lang="cs-CZ"/>
            <a:t>jabloň</a:t>
          </a:r>
        </a:p>
      </dgm:t>
    </dgm:pt>
    <dgm:pt modelId="{C52EA65B-6496-4E3C-BBE6-217EC9D6C9C9}" type="parTrans" cxnId="{0F0B64BF-E7E4-4B0C-ACB9-763A3B200A78}">
      <dgm:prSet/>
      <dgm:spPr/>
      <dgm:t>
        <a:bodyPr/>
        <a:lstStyle/>
        <a:p>
          <a:endParaRPr lang="cs-CZ"/>
        </a:p>
      </dgm:t>
    </dgm:pt>
    <dgm:pt modelId="{05A524F3-4FFF-4DFE-A451-73B84B9F988A}" type="sibTrans" cxnId="{0F0B64BF-E7E4-4B0C-ACB9-763A3B200A78}">
      <dgm:prSet/>
      <dgm:spPr/>
      <dgm:t>
        <a:bodyPr/>
        <a:lstStyle/>
        <a:p>
          <a:endParaRPr lang="cs-CZ"/>
        </a:p>
      </dgm:t>
    </dgm:pt>
    <dgm:pt modelId="{ECFB5F24-F771-414A-9092-0F2F01EA286D}">
      <dgm:prSet phldrT="[Text]"/>
      <dgm:spPr/>
      <dgm:t>
        <a:bodyPr/>
        <a:lstStyle/>
        <a:p>
          <a:r>
            <a:rPr lang="cs-CZ"/>
            <a:t>třešeň</a:t>
          </a:r>
        </a:p>
      </dgm:t>
    </dgm:pt>
    <dgm:pt modelId="{5A926136-4856-4C40-BB67-48DA1D9811C4}" type="parTrans" cxnId="{98D5C544-4D68-488A-B449-1C1456433096}">
      <dgm:prSet/>
      <dgm:spPr/>
      <dgm:t>
        <a:bodyPr/>
        <a:lstStyle/>
        <a:p>
          <a:endParaRPr lang="cs-CZ"/>
        </a:p>
      </dgm:t>
    </dgm:pt>
    <dgm:pt modelId="{F28F454D-0D12-48A5-BD4C-5C22D3145220}" type="sibTrans" cxnId="{98D5C544-4D68-488A-B449-1C1456433096}">
      <dgm:prSet/>
      <dgm:spPr/>
      <dgm:t>
        <a:bodyPr/>
        <a:lstStyle/>
        <a:p>
          <a:endParaRPr lang="cs-CZ"/>
        </a:p>
      </dgm:t>
    </dgm:pt>
    <dgm:pt modelId="{D1FB176B-DE5A-48DA-86FB-4B31C0E9ECAF}">
      <dgm:prSet phldrT="[Text]"/>
      <dgm:spPr/>
      <dgm:t>
        <a:bodyPr/>
        <a:lstStyle/>
        <a:p>
          <a:r>
            <a:rPr lang="cs-CZ"/>
            <a:t>borovice</a:t>
          </a:r>
        </a:p>
      </dgm:t>
    </dgm:pt>
    <dgm:pt modelId="{EA405FA4-36AE-41CF-8999-C18C182AE176}" type="parTrans" cxnId="{11CE09BD-EADB-4EF6-A9C2-425605D6DE13}">
      <dgm:prSet/>
      <dgm:spPr/>
      <dgm:t>
        <a:bodyPr/>
        <a:lstStyle/>
        <a:p>
          <a:endParaRPr lang="cs-CZ"/>
        </a:p>
      </dgm:t>
    </dgm:pt>
    <dgm:pt modelId="{BF2F4F52-3961-4D19-8514-E63551327F2B}" type="sibTrans" cxnId="{11CE09BD-EADB-4EF6-A9C2-425605D6DE13}">
      <dgm:prSet/>
      <dgm:spPr/>
      <dgm:t>
        <a:bodyPr/>
        <a:lstStyle/>
        <a:p>
          <a:endParaRPr lang="cs-CZ"/>
        </a:p>
      </dgm:t>
    </dgm:pt>
    <dgm:pt modelId="{5CB3A60B-E502-4D00-8BB2-E972AE99AB0D}">
      <dgm:prSet phldrT="[Text]"/>
      <dgm:spPr/>
      <dgm:t>
        <a:bodyPr/>
        <a:lstStyle/>
        <a:p>
          <a:r>
            <a:rPr lang="cs-CZ"/>
            <a:t>...</a:t>
          </a:r>
        </a:p>
      </dgm:t>
    </dgm:pt>
    <dgm:pt modelId="{76B17EF9-7F1B-4870-A8D5-D696D4514690}" type="parTrans" cxnId="{5642168F-551E-4D74-9E2F-F20E7B311A3F}">
      <dgm:prSet/>
      <dgm:spPr/>
      <dgm:t>
        <a:bodyPr/>
        <a:lstStyle/>
        <a:p>
          <a:endParaRPr lang="cs-CZ"/>
        </a:p>
      </dgm:t>
    </dgm:pt>
    <dgm:pt modelId="{357FCE12-189F-4957-861A-17B0877F530C}" type="sibTrans" cxnId="{5642168F-551E-4D74-9E2F-F20E7B311A3F}">
      <dgm:prSet/>
      <dgm:spPr/>
      <dgm:t>
        <a:bodyPr/>
        <a:lstStyle/>
        <a:p>
          <a:endParaRPr lang="cs-CZ"/>
        </a:p>
      </dgm:t>
    </dgm:pt>
    <dgm:pt modelId="{DAEC0CAA-C808-4A03-AD8F-CAF22662779E}" type="pres">
      <dgm:prSet presAssocID="{06CCD80F-468C-4543-9FFC-63941314856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B80B41-BDB0-48B7-A5DB-EA3233350804}" type="pres">
      <dgm:prSet presAssocID="{07F23329-1CEC-4E13-A9A3-1853798570D4}" presName="comp" presStyleCnt="0"/>
      <dgm:spPr/>
    </dgm:pt>
    <dgm:pt modelId="{A04B1AFA-C523-4CDF-A6AA-F821894A2164}" type="pres">
      <dgm:prSet presAssocID="{07F23329-1CEC-4E13-A9A3-1853798570D4}" presName="box" presStyleLbl="node1" presStyleIdx="0" presStyleCnt="2"/>
      <dgm:spPr/>
      <dgm:t>
        <a:bodyPr/>
        <a:lstStyle/>
        <a:p>
          <a:endParaRPr lang="cs-CZ"/>
        </a:p>
      </dgm:t>
    </dgm:pt>
    <dgm:pt modelId="{D3F35294-7448-4B90-A1B6-3F1B3EF83160}" type="pres">
      <dgm:prSet presAssocID="{07F23329-1CEC-4E13-A9A3-1853798570D4}" presName="img" presStyleLbl="fgImgPlace1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88749D7A-63A6-44E8-924D-6003EAA31C1A}" type="pres">
      <dgm:prSet presAssocID="{07F23329-1CEC-4E13-A9A3-1853798570D4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CEB8A-4385-4B69-8479-2695B53E80F4}" type="pres">
      <dgm:prSet presAssocID="{76788FD1-FE3F-4AF5-A793-978071E722D3}" presName="spacer" presStyleCnt="0"/>
      <dgm:spPr/>
    </dgm:pt>
    <dgm:pt modelId="{16BEDC41-EBF0-4039-B7D2-05F91AC2511B}" type="pres">
      <dgm:prSet presAssocID="{7C80DC5B-48D3-4523-AEA3-8D8B6082ABB1}" presName="comp" presStyleCnt="0"/>
      <dgm:spPr/>
    </dgm:pt>
    <dgm:pt modelId="{606A360E-2A01-41AD-A88B-518EF5FD57CC}" type="pres">
      <dgm:prSet presAssocID="{7C80DC5B-48D3-4523-AEA3-8D8B6082ABB1}" presName="box" presStyleLbl="node1" presStyleIdx="1" presStyleCnt="2"/>
      <dgm:spPr/>
      <dgm:t>
        <a:bodyPr/>
        <a:lstStyle/>
        <a:p>
          <a:endParaRPr lang="cs-CZ"/>
        </a:p>
      </dgm:t>
    </dgm:pt>
    <dgm:pt modelId="{EC20D016-8F30-462E-9F31-7F8AA7A00A5C}" type="pres">
      <dgm:prSet presAssocID="{7C80DC5B-48D3-4523-AEA3-8D8B6082ABB1}" presName="img" presStyleLbl="fgImgPlace1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BC55DD31-2180-479D-A710-3DF83F5995DB}" type="pres">
      <dgm:prSet presAssocID="{7C80DC5B-48D3-4523-AEA3-8D8B6082ABB1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5E29D2-3625-415C-B489-858CAAC97B9A}" type="presOf" srcId="{D1FB176B-DE5A-48DA-86FB-4B31C0E9ECAF}" destId="{88749D7A-63A6-44E8-924D-6003EAA31C1A}" srcOrd="1" destOrd="2" presId="urn:microsoft.com/office/officeart/2005/8/layout/vList4"/>
    <dgm:cxn modelId="{4E1E5AD3-83E7-4A59-8ED7-1949144E9EEA}" type="presOf" srcId="{5CB3A60B-E502-4D00-8BB2-E972AE99AB0D}" destId="{BC55DD31-2180-479D-A710-3DF83F5995DB}" srcOrd="1" destOrd="3" presId="urn:microsoft.com/office/officeart/2005/8/layout/vList4"/>
    <dgm:cxn modelId="{0F0B64BF-E7E4-4B0C-ACB9-763A3B200A78}" srcId="{7C80DC5B-48D3-4523-AEA3-8D8B6082ABB1}" destId="{D72F5F8E-E73C-422D-8FDB-0A89148D193E}" srcOrd="0" destOrd="0" parTransId="{C52EA65B-6496-4E3C-BBE6-217EC9D6C9C9}" sibTransId="{05A524F3-4FFF-4DFE-A451-73B84B9F988A}"/>
    <dgm:cxn modelId="{4431CCF4-9FCA-48EC-8760-65EE258DB7C5}" type="presOf" srcId="{0C8300B2-BB95-4E00-B7A1-91E3A2B74C39}" destId="{88749D7A-63A6-44E8-924D-6003EAA31C1A}" srcOrd="1" destOrd="3" presId="urn:microsoft.com/office/officeart/2005/8/layout/vList4"/>
    <dgm:cxn modelId="{C4E060B6-A54D-4149-B26C-244F25257D00}" type="presOf" srcId="{07F23329-1CEC-4E13-A9A3-1853798570D4}" destId="{A04B1AFA-C523-4CDF-A6AA-F821894A2164}" srcOrd="0" destOrd="0" presId="urn:microsoft.com/office/officeart/2005/8/layout/vList4"/>
    <dgm:cxn modelId="{8BDA4F3D-52D7-4778-A2CD-CA9CD86700CA}" type="presOf" srcId="{D72F5F8E-E73C-422D-8FDB-0A89148D193E}" destId="{BC55DD31-2180-479D-A710-3DF83F5995DB}" srcOrd="1" destOrd="1" presId="urn:microsoft.com/office/officeart/2005/8/layout/vList4"/>
    <dgm:cxn modelId="{923AF9ED-6391-4B2E-8493-2AB2C4B9CDCB}" type="presOf" srcId="{ECFB5F24-F771-414A-9092-0F2F01EA286D}" destId="{606A360E-2A01-41AD-A88B-518EF5FD57CC}" srcOrd="0" destOrd="2" presId="urn:microsoft.com/office/officeart/2005/8/layout/vList4"/>
    <dgm:cxn modelId="{FA5C28AC-79F4-47BF-9DD2-3CC06F84C46B}" type="presOf" srcId="{7C80DC5B-48D3-4523-AEA3-8D8B6082ABB1}" destId="{BC55DD31-2180-479D-A710-3DF83F5995DB}" srcOrd="1" destOrd="0" presId="urn:microsoft.com/office/officeart/2005/8/layout/vList4"/>
    <dgm:cxn modelId="{358952B6-D266-48F7-821F-EF4A2FC84F49}" type="presOf" srcId="{7C80DC5B-48D3-4523-AEA3-8D8B6082ABB1}" destId="{606A360E-2A01-41AD-A88B-518EF5FD57CC}" srcOrd="0" destOrd="0" presId="urn:microsoft.com/office/officeart/2005/8/layout/vList4"/>
    <dgm:cxn modelId="{DE51DEE9-6254-4513-996E-1469069D3ED5}" srcId="{07F23329-1CEC-4E13-A9A3-1853798570D4}" destId="{D9E97B70-BE88-444A-AD51-32E66A146C08}" srcOrd="0" destOrd="0" parTransId="{188E2888-852E-476E-B193-976DD37B6D4C}" sibTransId="{4DFF7981-1C04-4B9F-BE53-5C345D18F01B}"/>
    <dgm:cxn modelId="{5554BBAD-2D68-4BBB-B2BF-A3198B68B591}" type="presOf" srcId="{ECFB5F24-F771-414A-9092-0F2F01EA286D}" destId="{BC55DD31-2180-479D-A710-3DF83F5995DB}" srcOrd="1" destOrd="2" presId="urn:microsoft.com/office/officeart/2005/8/layout/vList4"/>
    <dgm:cxn modelId="{045A564E-1837-4E41-81F0-334BB1F86BA3}" type="presOf" srcId="{0C8300B2-BB95-4E00-B7A1-91E3A2B74C39}" destId="{A04B1AFA-C523-4CDF-A6AA-F821894A2164}" srcOrd="0" destOrd="3" presId="urn:microsoft.com/office/officeart/2005/8/layout/vList4"/>
    <dgm:cxn modelId="{5642168F-551E-4D74-9E2F-F20E7B311A3F}" srcId="{7C80DC5B-48D3-4523-AEA3-8D8B6082ABB1}" destId="{5CB3A60B-E502-4D00-8BB2-E972AE99AB0D}" srcOrd="2" destOrd="0" parTransId="{76B17EF9-7F1B-4870-A8D5-D696D4514690}" sibTransId="{357FCE12-189F-4957-861A-17B0877F530C}"/>
    <dgm:cxn modelId="{92FD188B-4E8C-4008-B42F-F90D93E5F922}" type="presOf" srcId="{07F23329-1CEC-4E13-A9A3-1853798570D4}" destId="{88749D7A-63A6-44E8-924D-6003EAA31C1A}" srcOrd="1" destOrd="0" presId="urn:microsoft.com/office/officeart/2005/8/layout/vList4"/>
    <dgm:cxn modelId="{594668E7-5A39-4A1B-9FF9-53A1517F2B76}" type="presOf" srcId="{D9E97B70-BE88-444A-AD51-32E66A146C08}" destId="{88749D7A-63A6-44E8-924D-6003EAA31C1A}" srcOrd="1" destOrd="1" presId="urn:microsoft.com/office/officeart/2005/8/layout/vList4"/>
    <dgm:cxn modelId="{3DA3F3D7-1080-4186-84F2-DE389B0CD6A3}" type="presOf" srcId="{06CCD80F-468C-4543-9FFC-63941314856E}" destId="{DAEC0CAA-C808-4A03-AD8F-CAF22662779E}" srcOrd="0" destOrd="0" presId="urn:microsoft.com/office/officeart/2005/8/layout/vList4"/>
    <dgm:cxn modelId="{81D88011-4005-4D5E-94AB-1FCB9EF20FBF}" type="presOf" srcId="{D1FB176B-DE5A-48DA-86FB-4B31C0E9ECAF}" destId="{A04B1AFA-C523-4CDF-A6AA-F821894A2164}" srcOrd="0" destOrd="2" presId="urn:microsoft.com/office/officeart/2005/8/layout/vList4"/>
    <dgm:cxn modelId="{EEEF1A22-2AA8-4281-869B-9CD69EFDC8B8}" srcId="{06CCD80F-468C-4543-9FFC-63941314856E}" destId="{07F23329-1CEC-4E13-A9A3-1853798570D4}" srcOrd="0" destOrd="0" parTransId="{DBC5224A-9A88-49B7-898B-91DD448B8ACB}" sibTransId="{76788FD1-FE3F-4AF5-A793-978071E722D3}"/>
    <dgm:cxn modelId="{60E96DA6-6176-4C56-A23A-E9BE6374B13D}" type="presOf" srcId="{D9E97B70-BE88-444A-AD51-32E66A146C08}" destId="{A04B1AFA-C523-4CDF-A6AA-F821894A2164}" srcOrd="0" destOrd="1" presId="urn:microsoft.com/office/officeart/2005/8/layout/vList4"/>
    <dgm:cxn modelId="{0E19AAD0-5230-4D51-AA69-FAFBA16CC03C}" type="presOf" srcId="{D72F5F8E-E73C-422D-8FDB-0A89148D193E}" destId="{606A360E-2A01-41AD-A88B-518EF5FD57CC}" srcOrd="0" destOrd="1" presId="urn:microsoft.com/office/officeart/2005/8/layout/vList4"/>
    <dgm:cxn modelId="{E0969C47-6B85-434E-A255-72B65BA497E4}" srcId="{06CCD80F-468C-4543-9FFC-63941314856E}" destId="{7C80DC5B-48D3-4523-AEA3-8D8B6082ABB1}" srcOrd="1" destOrd="0" parTransId="{3C494D8B-D744-446D-8FAC-08C378586F4A}" sibTransId="{E13F351D-1E01-473A-B3B4-30D02687B1C0}"/>
    <dgm:cxn modelId="{C283A766-0B74-446D-8D0D-2BC415481473}" type="presOf" srcId="{5CB3A60B-E502-4D00-8BB2-E972AE99AB0D}" destId="{606A360E-2A01-41AD-A88B-518EF5FD57CC}" srcOrd="0" destOrd="3" presId="urn:microsoft.com/office/officeart/2005/8/layout/vList4"/>
    <dgm:cxn modelId="{C8B1A003-A1A9-4277-8DC1-7ABECBDDEF87}" srcId="{07F23329-1CEC-4E13-A9A3-1853798570D4}" destId="{0C8300B2-BB95-4E00-B7A1-91E3A2B74C39}" srcOrd="2" destOrd="0" parTransId="{7A111819-6107-4DE0-AA07-5E0FED6A26D7}" sibTransId="{771A6811-180F-434B-8CEB-615B6DE5060D}"/>
    <dgm:cxn modelId="{98D5C544-4D68-488A-B449-1C1456433096}" srcId="{7C80DC5B-48D3-4523-AEA3-8D8B6082ABB1}" destId="{ECFB5F24-F771-414A-9092-0F2F01EA286D}" srcOrd="1" destOrd="0" parTransId="{5A926136-4856-4C40-BB67-48DA1D9811C4}" sibTransId="{F28F454D-0D12-48A5-BD4C-5C22D3145220}"/>
    <dgm:cxn modelId="{11CE09BD-EADB-4EF6-A9C2-425605D6DE13}" srcId="{07F23329-1CEC-4E13-A9A3-1853798570D4}" destId="{D1FB176B-DE5A-48DA-86FB-4B31C0E9ECAF}" srcOrd="1" destOrd="0" parTransId="{EA405FA4-36AE-41CF-8999-C18C182AE176}" sibTransId="{BF2F4F52-3961-4D19-8514-E63551327F2B}"/>
    <dgm:cxn modelId="{BA9674D2-C000-4443-90B7-0895188AE514}" type="presParOf" srcId="{DAEC0CAA-C808-4A03-AD8F-CAF22662779E}" destId="{E7B80B41-BDB0-48B7-A5DB-EA3233350804}" srcOrd="0" destOrd="0" presId="urn:microsoft.com/office/officeart/2005/8/layout/vList4"/>
    <dgm:cxn modelId="{9D315E65-D41D-451D-AFAE-4F80F4F239D9}" type="presParOf" srcId="{E7B80B41-BDB0-48B7-A5DB-EA3233350804}" destId="{A04B1AFA-C523-4CDF-A6AA-F821894A2164}" srcOrd="0" destOrd="0" presId="urn:microsoft.com/office/officeart/2005/8/layout/vList4"/>
    <dgm:cxn modelId="{271B3E72-B157-4550-A715-782C85FE7DE8}" type="presParOf" srcId="{E7B80B41-BDB0-48B7-A5DB-EA3233350804}" destId="{D3F35294-7448-4B90-A1B6-3F1B3EF83160}" srcOrd="1" destOrd="0" presId="urn:microsoft.com/office/officeart/2005/8/layout/vList4"/>
    <dgm:cxn modelId="{E34A86E2-90E0-4FC0-888A-11CB081D8601}" type="presParOf" srcId="{E7B80B41-BDB0-48B7-A5DB-EA3233350804}" destId="{88749D7A-63A6-44E8-924D-6003EAA31C1A}" srcOrd="2" destOrd="0" presId="urn:microsoft.com/office/officeart/2005/8/layout/vList4"/>
    <dgm:cxn modelId="{E506392F-59FF-42B6-81FE-E5B7C0785EC5}" type="presParOf" srcId="{DAEC0CAA-C808-4A03-AD8F-CAF22662779E}" destId="{A36CEB8A-4385-4B69-8479-2695B53E80F4}" srcOrd="1" destOrd="0" presId="urn:microsoft.com/office/officeart/2005/8/layout/vList4"/>
    <dgm:cxn modelId="{EB39D53A-A09E-4296-926F-194DD401E069}" type="presParOf" srcId="{DAEC0CAA-C808-4A03-AD8F-CAF22662779E}" destId="{16BEDC41-EBF0-4039-B7D2-05F91AC2511B}" srcOrd="2" destOrd="0" presId="urn:microsoft.com/office/officeart/2005/8/layout/vList4"/>
    <dgm:cxn modelId="{1E71B587-DFA4-47D3-8161-34CA8DF4D6FE}" type="presParOf" srcId="{16BEDC41-EBF0-4039-B7D2-05F91AC2511B}" destId="{606A360E-2A01-41AD-A88B-518EF5FD57CC}" srcOrd="0" destOrd="0" presId="urn:microsoft.com/office/officeart/2005/8/layout/vList4"/>
    <dgm:cxn modelId="{962FFFB0-04DD-46A8-9E29-1820DF2F8EC2}" type="presParOf" srcId="{16BEDC41-EBF0-4039-B7D2-05F91AC2511B}" destId="{EC20D016-8F30-462E-9F31-7F8AA7A00A5C}" srcOrd="1" destOrd="0" presId="urn:microsoft.com/office/officeart/2005/8/layout/vList4"/>
    <dgm:cxn modelId="{E035F1B2-0DC0-4A1E-BAC6-1F79A38C6E9F}" type="presParOf" srcId="{16BEDC41-EBF0-4039-B7D2-05F91AC2511B}" destId="{BC55DD31-2180-479D-A710-3DF83F5995D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CCD80F-468C-4543-9FFC-63941314856E}" type="doc">
      <dgm:prSet loTypeId="urn:microsoft.com/office/officeart/2005/8/layout/vList4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F23329-1CEC-4E13-A9A3-1853798570D4}">
      <dgm:prSet phldrT="[Text]"/>
      <dgm:spPr/>
      <dgm:t>
        <a:bodyPr/>
        <a:lstStyle/>
        <a:p>
          <a:r>
            <a:rPr lang="cs-CZ" b="1" cap="none" spc="0">
              <a:ln w="12250" cmpd="dbl">
                <a:prstDash val="solid"/>
                <a:miter lim="800000"/>
              </a:ln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rPr>
            <a:t>jehličnaté stromy</a:t>
          </a:r>
        </a:p>
      </dgm:t>
    </dgm:pt>
    <dgm:pt modelId="{DBC5224A-9A88-49B7-898B-91DD448B8ACB}" type="parTrans" cxnId="{EEEF1A22-2AA8-4281-869B-9CD69EFDC8B8}">
      <dgm:prSet/>
      <dgm:spPr/>
      <dgm:t>
        <a:bodyPr/>
        <a:lstStyle/>
        <a:p>
          <a:endParaRPr lang="cs-CZ"/>
        </a:p>
      </dgm:t>
    </dgm:pt>
    <dgm:pt modelId="{76788FD1-FE3F-4AF5-A793-978071E722D3}" type="sibTrans" cxnId="{EEEF1A22-2AA8-4281-869B-9CD69EFDC8B8}">
      <dgm:prSet/>
      <dgm:spPr/>
      <dgm:t>
        <a:bodyPr/>
        <a:lstStyle/>
        <a:p>
          <a:endParaRPr lang="cs-CZ"/>
        </a:p>
      </dgm:t>
    </dgm:pt>
    <dgm:pt modelId="{D9E97B70-BE88-444A-AD51-32E66A146C08}">
      <dgm:prSet phldrT="[Text]"/>
      <dgm:spPr/>
      <dgm:t>
        <a:bodyPr/>
        <a:lstStyle/>
        <a:p>
          <a:r>
            <a:rPr lang="cs-CZ"/>
            <a:t>modřín</a:t>
          </a:r>
        </a:p>
      </dgm:t>
    </dgm:pt>
    <dgm:pt modelId="{188E2888-852E-476E-B193-976DD37B6D4C}" type="parTrans" cxnId="{DE51DEE9-6254-4513-996E-1469069D3ED5}">
      <dgm:prSet/>
      <dgm:spPr/>
      <dgm:t>
        <a:bodyPr/>
        <a:lstStyle/>
        <a:p>
          <a:endParaRPr lang="cs-CZ"/>
        </a:p>
      </dgm:t>
    </dgm:pt>
    <dgm:pt modelId="{4DFF7981-1C04-4B9F-BE53-5C345D18F01B}" type="sibTrans" cxnId="{DE51DEE9-6254-4513-996E-1469069D3ED5}">
      <dgm:prSet/>
      <dgm:spPr/>
      <dgm:t>
        <a:bodyPr/>
        <a:lstStyle/>
        <a:p>
          <a:endParaRPr lang="cs-CZ"/>
        </a:p>
      </dgm:t>
    </dgm:pt>
    <dgm:pt modelId="{0C8300B2-BB95-4E00-B7A1-91E3A2B74C39}">
      <dgm:prSet phldrT="[Text]"/>
      <dgm:spPr/>
      <dgm:t>
        <a:bodyPr/>
        <a:lstStyle/>
        <a:p>
          <a:r>
            <a:rPr lang="cs-CZ"/>
            <a:t>...</a:t>
          </a:r>
        </a:p>
      </dgm:t>
    </dgm:pt>
    <dgm:pt modelId="{7A111819-6107-4DE0-AA07-5E0FED6A26D7}" type="parTrans" cxnId="{C8B1A003-A1A9-4277-8DC1-7ABECBDDEF87}">
      <dgm:prSet/>
      <dgm:spPr/>
      <dgm:t>
        <a:bodyPr/>
        <a:lstStyle/>
        <a:p>
          <a:endParaRPr lang="cs-CZ"/>
        </a:p>
      </dgm:t>
    </dgm:pt>
    <dgm:pt modelId="{771A6811-180F-434B-8CEB-615B6DE5060D}" type="sibTrans" cxnId="{C8B1A003-A1A9-4277-8DC1-7ABECBDDEF87}">
      <dgm:prSet/>
      <dgm:spPr/>
      <dgm:t>
        <a:bodyPr/>
        <a:lstStyle/>
        <a:p>
          <a:endParaRPr lang="cs-CZ"/>
        </a:p>
      </dgm:t>
    </dgm:pt>
    <dgm:pt modelId="{7C80DC5B-48D3-4523-AEA3-8D8B6082ABB1}">
      <dgm:prSet phldrT="[Text]"/>
      <dgm:spPr/>
      <dgm:t>
        <a:bodyPr/>
        <a:lstStyle/>
        <a:p>
          <a:r>
            <a:rPr lang="cs-CZ" b="1" cap="none" spc="0">
              <a:ln w="12250" cmpd="dbl">
                <a:prstDash val="solid"/>
                <a:miter lim="800000"/>
              </a:ln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rPr>
            <a:t>listnaté stromy</a:t>
          </a:r>
        </a:p>
      </dgm:t>
    </dgm:pt>
    <dgm:pt modelId="{3C494D8B-D744-446D-8FAC-08C378586F4A}" type="parTrans" cxnId="{E0969C47-6B85-434E-A255-72B65BA497E4}">
      <dgm:prSet/>
      <dgm:spPr/>
      <dgm:t>
        <a:bodyPr/>
        <a:lstStyle/>
        <a:p>
          <a:endParaRPr lang="cs-CZ"/>
        </a:p>
      </dgm:t>
    </dgm:pt>
    <dgm:pt modelId="{E13F351D-1E01-473A-B3B4-30D02687B1C0}" type="sibTrans" cxnId="{E0969C47-6B85-434E-A255-72B65BA497E4}">
      <dgm:prSet/>
      <dgm:spPr/>
      <dgm:t>
        <a:bodyPr/>
        <a:lstStyle/>
        <a:p>
          <a:endParaRPr lang="cs-CZ"/>
        </a:p>
      </dgm:t>
    </dgm:pt>
    <dgm:pt modelId="{D72F5F8E-E73C-422D-8FDB-0A89148D193E}">
      <dgm:prSet phldrT="[Text]"/>
      <dgm:spPr/>
      <dgm:t>
        <a:bodyPr/>
        <a:lstStyle/>
        <a:p>
          <a:r>
            <a:rPr lang="cs-CZ"/>
            <a:t>jabloň</a:t>
          </a:r>
        </a:p>
      </dgm:t>
    </dgm:pt>
    <dgm:pt modelId="{C52EA65B-6496-4E3C-BBE6-217EC9D6C9C9}" type="parTrans" cxnId="{0F0B64BF-E7E4-4B0C-ACB9-763A3B200A78}">
      <dgm:prSet/>
      <dgm:spPr/>
      <dgm:t>
        <a:bodyPr/>
        <a:lstStyle/>
        <a:p>
          <a:endParaRPr lang="cs-CZ"/>
        </a:p>
      </dgm:t>
    </dgm:pt>
    <dgm:pt modelId="{05A524F3-4FFF-4DFE-A451-73B84B9F988A}" type="sibTrans" cxnId="{0F0B64BF-E7E4-4B0C-ACB9-763A3B200A78}">
      <dgm:prSet/>
      <dgm:spPr/>
      <dgm:t>
        <a:bodyPr/>
        <a:lstStyle/>
        <a:p>
          <a:endParaRPr lang="cs-CZ"/>
        </a:p>
      </dgm:t>
    </dgm:pt>
    <dgm:pt modelId="{ECFB5F24-F771-414A-9092-0F2F01EA286D}">
      <dgm:prSet phldrT="[Text]"/>
      <dgm:spPr/>
      <dgm:t>
        <a:bodyPr/>
        <a:lstStyle/>
        <a:p>
          <a:r>
            <a:rPr lang="cs-CZ"/>
            <a:t>třešeň</a:t>
          </a:r>
        </a:p>
      </dgm:t>
    </dgm:pt>
    <dgm:pt modelId="{5A926136-4856-4C40-BB67-48DA1D9811C4}" type="parTrans" cxnId="{98D5C544-4D68-488A-B449-1C1456433096}">
      <dgm:prSet/>
      <dgm:spPr/>
      <dgm:t>
        <a:bodyPr/>
        <a:lstStyle/>
        <a:p>
          <a:endParaRPr lang="cs-CZ"/>
        </a:p>
      </dgm:t>
    </dgm:pt>
    <dgm:pt modelId="{F28F454D-0D12-48A5-BD4C-5C22D3145220}" type="sibTrans" cxnId="{98D5C544-4D68-488A-B449-1C1456433096}">
      <dgm:prSet/>
      <dgm:spPr/>
      <dgm:t>
        <a:bodyPr/>
        <a:lstStyle/>
        <a:p>
          <a:endParaRPr lang="cs-CZ"/>
        </a:p>
      </dgm:t>
    </dgm:pt>
    <dgm:pt modelId="{D1FB176B-DE5A-48DA-86FB-4B31C0E9ECAF}">
      <dgm:prSet phldrT="[Text]"/>
      <dgm:spPr/>
      <dgm:t>
        <a:bodyPr/>
        <a:lstStyle/>
        <a:p>
          <a:r>
            <a:rPr lang="cs-CZ"/>
            <a:t>borovice</a:t>
          </a:r>
        </a:p>
      </dgm:t>
    </dgm:pt>
    <dgm:pt modelId="{EA405FA4-36AE-41CF-8999-C18C182AE176}" type="parTrans" cxnId="{11CE09BD-EADB-4EF6-A9C2-425605D6DE13}">
      <dgm:prSet/>
      <dgm:spPr/>
      <dgm:t>
        <a:bodyPr/>
        <a:lstStyle/>
        <a:p>
          <a:endParaRPr lang="cs-CZ"/>
        </a:p>
      </dgm:t>
    </dgm:pt>
    <dgm:pt modelId="{BF2F4F52-3961-4D19-8514-E63551327F2B}" type="sibTrans" cxnId="{11CE09BD-EADB-4EF6-A9C2-425605D6DE13}">
      <dgm:prSet/>
      <dgm:spPr/>
      <dgm:t>
        <a:bodyPr/>
        <a:lstStyle/>
        <a:p>
          <a:endParaRPr lang="cs-CZ"/>
        </a:p>
      </dgm:t>
    </dgm:pt>
    <dgm:pt modelId="{5CB3A60B-E502-4D00-8BB2-E972AE99AB0D}">
      <dgm:prSet phldrT="[Text]"/>
      <dgm:spPr/>
      <dgm:t>
        <a:bodyPr/>
        <a:lstStyle/>
        <a:p>
          <a:r>
            <a:rPr lang="cs-CZ"/>
            <a:t>...</a:t>
          </a:r>
        </a:p>
      </dgm:t>
    </dgm:pt>
    <dgm:pt modelId="{76B17EF9-7F1B-4870-A8D5-D696D4514690}" type="parTrans" cxnId="{5642168F-551E-4D74-9E2F-F20E7B311A3F}">
      <dgm:prSet/>
      <dgm:spPr/>
      <dgm:t>
        <a:bodyPr/>
        <a:lstStyle/>
        <a:p>
          <a:endParaRPr lang="cs-CZ"/>
        </a:p>
      </dgm:t>
    </dgm:pt>
    <dgm:pt modelId="{357FCE12-189F-4957-861A-17B0877F530C}" type="sibTrans" cxnId="{5642168F-551E-4D74-9E2F-F20E7B311A3F}">
      <dgm:prSet/>
      <dgm:spPr/>
      <dgm:t>
        <a:bodyPr/>
        <a:lstStyle/>
        <a:p>
          <a:endParaRPr lang="cs-CZ"/>
        </a:p>
      </dgm:t>
    </dgm:pt>
    <dgm:pt modelId="{DAEC0CAA-C808-4A03-AD8F-CAF22662779E}" type="pres">
      <dgm:prSet presAssocID="{06CCD80F-468C-4543-9FFC-63941314856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B80B41-BDB0-48B7-A5DB-EA3233350804}" type="pres">
      <dgm:prSet presAssocID="{07F23329-1CEC-4E13-A9A3-1853798570D4}" presName="comp" presStyleCnt="0"/>
      <dgm:spPr/>
    </dgm:pt>
    <dgm:pt modelId="{A04B1AFA-C523-4CDF-A6AA-F821894A2164}" type="pres">
      <dgm:prSet presAssocID="{07F23329-1CEC-4E13-A9A3-1853798570D4}" presName="box" presStyleLbl="node1" presStyleIdx="0" presStyleCnt="2"/>
      <dgm:spPr/>
      <dgm:t>
        <a:bodyPr/>
        <a:lstStyle/>
        <a:p>
          <a:endParaRPr lang="cs-CZ"/>
        </a:p>
      </dgm:t>
    </dgm:pt>
    <dgm:pt modelId="{D3F35294-7448-4B90-A1B6-3F1B3EF83160}" type="pres">
      <dgm:prSet presAssocID="{07F23329-1CEC-4E13-A9A3-1853798570D4}" presName="img" presStyleLbl="fgImgPlace1" presStyleIdx="0" presStyleCnt="2"/>
      <dgm:spPr>
        <a:prstGeom prst="teardrop">
          <a:avLst/>
        </a:prstGeom>
        <a:blipFill rotWithShape="1"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artisticPlasticWrap/>
                    </a14:imgEffect>
                    <a14:imgEffect>
                      <a14:sharpenSoften amount="-25000"/>
                    </a14:imgEffect>
                  </a14:imgLayer>
                </a14:imgProps>
              </a:ext>
            </a:extLst>
          </a:blip>
          <a:stretch>
            <a:fillRect/>
          </a:stretch>
        </a:blipFill>
      </dgm:spPr>
    </dgm:pt>
    <dgm:pt modelId="{88749D7A-63A6-44E8-924D-6003EAA31C1A}" type="pres">
      <dgm:prSet presAssocID="{07F23329-1CEC-4E13-A9A3-1853798570D4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CEB8A-4385-4B69-8479-2695B53E80F4}" type="pres">
      <dgm:prSet presAssocID="{76788FD1-FE3F-4AF5-A793-978071E722D3}" presName="spacer" presStyleCnt="0"/>
      <dgm:spPr/>
    </dgm:pt>
    <dgm:pt modelId="{16BEDC41-EBF0-4039-B7D2-05F91AC2511B}" type="pres">
      <dgm:prSet presAssocID="{7C80DC5B-48D3-4523-AEA3-8D8B6082ABB1}" presName="comp" presStyleCnt="0"/>
      <dgm:spPr/>
    </dgm:pt>
    <dgm:pt modelId="{606A360E-2A01-41AD-A88B-518EF5FD57CC}" type="pres">
      <dgm:prSet presAssocID="{7C80DC5B-48D3-4523-AEA3-8D8B6082ABB1}" presName="box" presStyleLbl="node1" presStyleIdx="1" presStyleCnt="2"/>
      <dgm:spPr/>
      <dgm:t>
        <a:bodyPr/>
        <a:lstStyle/>
        <a:p>
          <a:endParaRPr lang="cs-CZ"/>
        </a:p>
      </dgm:t>
    </dgm:pt>
    <dgm:pt modelId="{EC20D016-8F30-462E-9F31-7F8AA7A00A5C}" type="pres">
      <dgm:prSet presAssocID="{7C80DC5B-48D3-4523-AEA3-8D8B6082ABB1}" presName="img" presStyleLbl="fgImgPlace1" presStyleIdx="1" presStyleCnt="2" custScaleX="100000" custScaleY="100000"/>
      <dgm:spPr>
        <a:prstGeom prst="teardrop">
          <a:avLst/>
        </a:prstGeom>
        <a:blipFill rotWithShape="1"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a:blipFill>
      </dgm:spPr>
    </dgm:pt>
    <dgm:pt modelId="{BC55DD31-2180-479D-A710-3DF83F5995DB}" type="pres">
      <dgm:prSet presAssocID="{7C80DC5B-48D3-4523-AEA3-8D8B6082ABB1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04970C-86DA-44CE-BE97-2507128D9C2C}" type="presOf" srcId="{D72F5F8E-E73C-422D-8FDB-0A89148D193E}" destId="{606A360E-2A01-41AD-A88B-518EF5FD57CC}" srcOrd="0" destOrd="1" presId="urn:microsoft.com/office/officeart/2005/8/layout/vList4"/>
    <dgm:cxn modelId="{3C5FE2D1-4507-4ACA-9C3D-2154BDAAF372}" type="presOf" srcId="{D1FB176B-DE5A-48DA-86FB-4B31C0E9ECAF}" destId="{A04B1AFA-C523-4CDF-A6AA-F821894A2164}" srcOrd="0" destOrd="2" presId="urn:microsoft.com/office/officeart/2005/8/layout/vList4"/>
    <dgm:cxn modelId="{0F0B64BF-E7E4-4B0C-ACB9-763A3B200A78}" srcId="{7C80DC5B-48D3-4523-AEA3-8D8B6082ABB1}" destId="{D72F5F8E-E73C-422D-8FDB-0A89148D193E}" srcOrd="0" destOrd="0" parTransId="{C52EA65B-6496-4E3C-BBE6-217EC9D6C9C9}" sibTransId="{05A524F3-4FFF-4DFE-A451-73B84B9F988A}"/>
    <dgm:cxn modelId="{296536A3-E5D6-425F-80F9-3027F5C85E77}" type="presOf" srcId="{7C80DC5B-48D3-4523-AEA3-8D8B6082ABB1}" destId="{606A360E-2A01-41AD-A88B-518EF5FD57CC}" srcOrd="0" destOrd="0" presId="urn:microsoft.com/office/officeart/2005/8/layout/vList4"/>
    <dgm:cxn modelId="{E03A6B90-EE99-4508-B6CE-CD79B9986C27}" type="presOf" srcId="{ECFB5F24-F771-414A-9092-0F2F01EA286D}" destId="{606A360E-2A01-41AD-A88B-518EF5FD57CC}" srcOrd="0" destOrd="2" presId="urn:microsoft.com/office/officeart/2005/8/layout/vList4"/>
    <dgm:cxn modelId="{DE51DEE9-6254-4513-996E-1469069D3ED5}" srcId="{07F23329-1CEC-4E13-A9A3-1853798570D4}" destId="{D9E97B70-BE88-444A-AD51-32E66A146C08}" srcOrd="0" destOrd="0" parTransId="{188E2888-852E-476E-B193-976DD37B6D4C}" sibTransId="{4DFF7981-1C04-4B9F-BE53-5C345D18F01B}"/>
    <dgm:cxn modelId="{5642168F-551E-4D74-9E2F-F20E7B311A3F}" srcId="{7C80DC5B-48D3-4523-AEA3-8D8B6082ABB1}" destId="{5CB3A60B-E502-4D00-8BB2-E972AE99AB0D}" srcOrd="2" destOrd="0" parTransId="{76B17EF9-7F1B-4870-A8D5-D696D4514690}" sibTransId="{357FCE12-189F-4957-861A-17B0877F530C}"/>
    <dgm:cxn modelId="{99AC97AB-003C-4B98-81A4-25C5AE8555BF}" type="presOf" srcId="{06CCD80F-468C-4543-9FFC-63941314856E}" destId="{DAEC0CAA-C808-4A03-AD8F-CAF22662779E}" srcOrd="0" destOrd="0" presId="urn:microsoft.com/office/officeart/2005/8/layout/vList4"/>
    <dgm:cxn modelId="{EEEF1A22-2AA8-4281-869B-9CD69EFDC8B8}" srcId="{06CCD80F-468C-4543-9FFC-63941314856E}" destId="{07F23329-1CEC-4E13-A9A3-1853798570D4}" srcOrd="0" destOrd="0" parTransId="{DBC5224A-9A88-49B7-898B-91DD448B8ACB}" sibTransId="{76788FD1-FE3F-4AF5-A793-978071E722D3}"/>
    <dgm:cxn modelId="{5B60F0A4-BF64-4607-A5E8-8DB8D36B3B2C}" type="presOf" srcId="{7C80DC5B-48D3-4523-AEA3-8D8B6082ABB1}" destId="{BC55DD31-2180-479D-A710-3DF83F5995DB}" srcOrd="1" destOrd="0" presId="urn:microsoft.com/office/officeart/2005/8/layout/vList4"/>
    <dgm:cxn modelId="{35FB03B9-EB59-4D64-9C74-99091B2E5BA5}" type="presOf" srcId="{0C8300B2-BB95-4E00-B7A1-91E3A2B74C39}" destId="{88749D7A-63A6-44E8-924D-6003EAA31C1A}" srcOrd="1" destOrd="3" presId="urn:microsoft.com/office/officeart/2005/8/layout/vList4"/>
    <dgm:cxn modelId="{D9E10769-6339-4E0B-8C0E-248978E0EF89}" type="presOf" srcId="{5CB3A60B-E502-4D00-8BB2-E972AE99AB0D}" destId="{BC55DD31-2180-479D-A710-3DF83F5995DB}" srcOrd="1" destOrd="3" presId="urn:microsoft.com/office/officeart/2005/8/layout/vList4"/>
    <dgm:cxn modelId="{E0969C47-6B85-434E-A255-72B65BA497E4}" srcId="{06CCD80F-468C-4543-9FFC-63941314856E}" destId="{7C80DC5B-48D3-4523-AEA3-8D8B6082ABB1}" srcOrd="1" destOrd="0" parTransId="{3C494D8B-D744-446D-8FAC-08C378586F4A}" sibTransId="{E13F351D-1E01-473A-B3B4-30D02687B1C0}"/>
    <dgm:cxn modelId="{E3C30250-9B5F-44A5-9997-8DC8CEA46521}" type="presOf" srcId="{5CB3A60B-E502-4D00-8BB2-E972AE99AB0D}" destId="{606A360E-2A01-41AD-A88B-518EF5FD57CC}" srcOrd="0" destOrd="3" presId="urn:microsoft.com/office/officeart/2005/8/layout/vList4"/>
    <dgm:cxn modelId="{986D7462-2462-48B8-A480-7F4F615C89B0}" type="presOf" srcId="{07F23329-1CEC-4E13-A9A3-1853798570D4}" destId="{A04B1AFA-C523-4CDF-A6AA-F821894A2164}" srcOrd="0" destOrd="0" presId="urn:microsoft.com/office/officeart/2005/8/layout/vList4"/>
    <dgm:cxn modelId="{C5FF549D-4D17-4CD0-912F-767030136B94}" type="presOf" srcId="{0C8300B2-BB95-4E00-B7A1-91E3A2B74C39}" destId="{A04B1AFA-C523-4CDF-A6AA-F821894A2164}" srcOrd="0" destOrd="3" presId="urn:microsoft.com/office/officeart/2005/8/layout/vList4"/>
    <dgm:cxn modelId="{2B5A25B4-C085-40AD-8013-8A0A3A3D1657}" type="presOf" srcId="{D9E97B70-BE88-444A-AD51-32E66A146C08}" destId="{88749D7A-63A6-44E8-924D-6003EAA31C1A}" srcOrd="1" destOrd="1" presId="urn:microsoft.com/office/officeart/2005/8/layout/vList4"/>
    <dgm:cxn modelId="{9A5826B0-D7FB-444A-8570-FFDB5625FB14}" type="presOf" srcId="{07F23329-1CEC-4E13-A9A3-1853798570D4}" destId="{88749D7A-63A6-44E8-924D-6003EAA31C1A}" srcOrd="1" destOrd="0" presId="urn:microsoft.com/office/officeart/2005/8/layout/vList4"/>
    <dgm:cxn modelId="{C8B1A003-A1A9-4277-8DC1-7ABECBDDEF87}" srcId="{07F23329-1CEC-4E13-A9A3-1853798570D4}" destId="{0C8300B2-BB95-4E00-B7A1-91E3A2B74C39}" srcOrd="2" destOrd="0" parTransId="{7A111819-6107-4DE0-AA07-5E0FED6A26D7}" sibTransId="{771A6811-180F-434B-8CEB-615B6DE5060D}"/>
    <dgm:cxn modelId="{4C4C8862-0E93-4E3D-8F08-896EC54B82CF}" type="presOf" srcId="{D72F5F8E-E73C-422D-8FDB-0A89148D193E}" destId="{BC55DD31-2180-479D-A710-3DF83F5995DB}" srcOrd="1" destOrd="1" presId="urn:microsoft.com/office/officeart/2005/8/layout/vList4"/>
    <dgm:cxn modelId="{2786574B-9F6F-4CFB-A31D-CB545BA40A6F}" type="presOf" srcId="{D9E97B70-BE88-444A-AD51-32E66A146C08}" destId="{A04B1AFA-C523-4CDF-A6AA-F821894A2164}" srcOrd="0" destOrd="1" presId="urn:microsoft.com/office/officeart/2005/8/layout/vList4"/>
    <dgm:cxn modelId="{98D5C544-4D68-488A-B449-1C1456433096}" srcId="{7C80DC5B-48D3-4523-AEA3-8D8B6082ABB1}" destId="{ECFB5F24-F771-414A-9092-0F2F01EA286D}" srcOrd="1" destOrd="0" parTransId="{5A926136-4856-4C40-BB67-48DA1D9811C4}" sibTransId="{F28F454D-0D12-48A5-BD4C-5C22D3145220}"/>
    <dgm:cxn modelId="{F0BA1AC2-43AA-45F7-BF70-D7AA819066B7}" type="presOf" srcId="{ECFB5F24-F771-414A-9092-0F2F01EA286D}" destId="{BC55DD31-2180-479D-A710-3DF83F5995DB}" srcOrd="1" destOrd="2" presId="urn:microsoft.com/office/officeart/2005/8/layout/vList4"/>
    <dgm:cxn modelId="{11CE09BD-EADB-4EF6-A9C2-425605D6DE13}" srcId="{07F23329-1CEC-4E13-A9A3-1853798570D4}" destId="{D1FB176B-DE5A-48DA-86FB-4B31C0E9ECAF}" srcOrd="1" destOrd="0" parTransId="{EA405FA4-36AE-41CF-8999-C18C182AE176}" sibTransId="{BF2F4F52-3961-4D19-8514-E63551327F2B}"/>
    <dgm:cxn modelId="{98FB8300-B068-4254-8E85-BAA481C09A26}" type="presOf" srcId="{D1FB176B-DE5A-48DA-86FB-4B31C0E9ECAF}" destId="{88749D7A-63A6-44E8-924D-6003EAA31C1A}" srcOrd="1" destOrd="2" presId="urn:microsoft.com/office/officeart/2005/8/layout/vList4"/>
    <dgm:cxn modelId="{DF6CFAAC-56C3-4678-8BCA-1C80ECC3D035}" type="presParOf" srcId="{DAEC0CAA-C808-4A03-AD8F-CAF22662779E}" destId="{E7B80B41-BDB0-48B7-A5DB-EA3233350804}" srcOrd="0" destOrd="0" presId="urn:microsoft.com/office/officeart/2005/8/layout/vList4"/>
    <dgm:cxn modelId="{644A1150-5C2F-4448-8A6A-4C2987896486}" type="presParOf" srcId="{E7B80B41-BDB0-48B7-A5DB-EA3233350804}" destId="{A04B1AFA-C523-4CDF-A6AA-F821894A2164}" srcOrd="0" destOrd="0" presId="urn:microsoft.com/office/officeart/2005/8/layout/vList4"/>
    <dgm:cxn modelId="{BA3D07E7-0ACE-46F8-AA0A-D195C92EFB12}" type="presParOf" srcId="{E7B80B41-BDB0-48B7-A5DB-EA3233350804}" destId="{D3F35294-7448-4B90-A1B6-3F1B3EF83160}" srcOrd="1" destOrd="0" presId="urn:microsoft.com/office/officeart/2005/8/layout/vList4"/>
    <dgm:cxn modelId="{88E536E8-5B78-4AE4-9291-544EC8B2717C}" type="presParOf" srcId="{E7B80B41-BDB0-48B7-A5DB-EA3233350804}" destId="{88749D7A-63A6-44E8-924D-6003EAA31C1A}" srcOrd="2" destOrd="0" presId="urn:microsoft.com/office/officeart/2005/8/layout/vList4"/>
    <dgm:cxn modelId="{FEAA5B70-09B0-4225-BD42-44F35DE76B98}" type="presParOf" srcId="{DAEC0CAA-C808-4A03-AD8F-CAF22662779E}" destId="{A36CEB8A-4385-4B69-8479-2695B53E80F4}" srcOrd="1" destOrd="0" presId="urn:microsoft.com/office/officeart/2005/8/layout/vList4"/>
    <dgm:cxn modelId="{6AD1E0AA-A926-4C84-98EF-00C7607E5B9F}" type="presParOf" srcId="{DAEC0CAA-C808-4A03-AD8F-CAF22662779E}" destId="{16BEDC41-EBF0-4039-B7D2-05F91AC2511B}" srcOrd="2" destOrd="0" presId="urn:microsoft.com/office/officeart/2005/8/layout/vList4"/>
    <dgm:cxn modelId="{EB6169CA-0BFA-48C7-9645-BDACD2075E2F}" type="presParOf" srcId="{16BEDC41-EBF0-4039-B7D2-05F91AC2511B}" destId="{606A360E-2A01-41AD-A88B-518EF5FD57CC}" srcOrd="0" destOrd="0" presId="urn:microsoft.com/office/officeart/2005/8/layout/vList4"/>
    <dgm:cxn modelId="{14DB1419-0E89-4AFB-B025-08EC20AC9D89}" type="presParOf" srcId="{16BEDC41-EBF0-4039-B7D2-05F91AC2511B}" destId="{EC20D016-8F30-462E-9F31-7F8AA7A00A5C}" srcOrd="1" destOrd="0" presId="urn:microsoft.com/office/officeart/2005/8/layout/vList4"/>
    <dgm:cxn modelId="{F5F796CA-AF4C-4DD1-960B-0512B4902790}" type="presParOf" srcId="{16BEDC41-EBF0-4039-B7D2-05F91AC2511B}" destId="{BC55DD31-2180-479D-A710-3DF83F5995D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4BFB63-0783-48CF-96A4-6A2B2D1C90B8}">
      <dsp:nvSpPr>
        <dsp:cNvPr id="0" name=""/>
        <dsp:cNvSpPr/>
      </dsp:nvSpPr>
      <dsp:spPr>
        <a:xfrm>
          <a:off x="0" y="181447"/>
          <a:ext cx="5472608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DCBD8-4020-4BD8-8169-8DFC162C4151}">
      <dsp:nvSpPr>
        <dsp:cNvPr id="0" name=""/>
        <dsp:cNvSpPr/>
      </dsp:nvSpPr>
      <dsp:spPr>
        <a:xfrm>
          <a:off x="273630" y="19087"/>
          <a:ext cx="3830825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96" tIns="0" rIns="144796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NADPISY</a:t>
          </a:r>
          <a:endParaRPr lang="cs-CZ" sz="1100" kern="1200" dirty="0"/>
        </a:p>
      </dsp:txBody>
      <dsp:txXfrm>
        <a:off x="289482" y="34939"/>
        <a:ext cx="3799121" cy="293016"/>
      </dsp:txXfrm>
    </dsp:sp>
    <dsp:sp modelId="{C9B9EC25-E382-4C04-A760-AA66D0266C0A}">
      <dsp:nvSpPr>
        <dsp:cNvPr id="0" name=""/>
        <dsp:cNvSpPr/>
      </dsp:nvSpPr>
      <dsp:spPr>
        <a:xfrm>
          <a:off x="0" y="680407"/>
          <a:ext cx="5472608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28F25-A910-4DC3-83C6-23051326E6F1}">
      <dsp:nvSpPr>
        <dsp:cNvPr id="0" name=""/>
        <dsp:cNvSpPr/>
      </dsp:nvSpPr>
      <dsp:spPr>
        <a:xfrm>
          <a:off x="273630" y="518047"/>
          <a:ext cx="3830825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96" tIns="0" rIns="144796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NADPIS S TEXTEM</a:t>
          </a:r>
          <a:endParaRPr lang="cs-CZ" sz="1100" kern="1200" dirty="0"/>
        </a:p>
      </dsp:txBody>
      <dsp:txXfrm>
        <a:off x="289482" y="533899"/>
        <a:ext cx="3799121" cy="293016"/>
      </dsp:txXfrm>
    </dsp:sp>
    <dsp:sp modelId="{6F843CAF-9633-4818-9FFF-4B57716B3B06}">
      <dsp:nvSpPr>
        <dsp:cNvPr id="0" name=""/>
        <dsp:cNvSpPr/>
      </dsp:nvSpPr>
      <dsp:spPr>
        <a:xfrm>
          <a:off x="0" y="1179368"/>
          <a:ext cx="5472608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C8CB5-0325-4327-A9AD-AFF0850F20DD}">
      <dsp:nvSpPr>
        <dsp:cNvPr id="0" name=""/>
        <dsp:cNvSpPr/>
      </dsp:nvSpPr>
      <dsp:spPr>
        <a:xfrm>
          <a:off x="273630" y="1017007"/>
          <a:ext cx="3830825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96" tIns="0" rIns="144796" bIns="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NADPIS S TEXTEM I OBRÁZKEM</a:t>
          </a:r>
          <a:endParaRPr lang="cs-CZ" sz="1100" kern="1200" dirty="0"/>
        </a:p>
      </dsp:txBody>
      <dsp:txXfrm>
        <a:off x="289482" y="1032859"/>
        <a:ext cx="3799121" cy="293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F168C5-679D-4507-B3A3-518E7F78ADE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ED793B-1806-4444-85CE-E96AAB03734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17629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další možností práce s textem pro jeho zvýraznění či lepší přehlednost – SMART 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Smart 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59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Smart art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Jde o objekt, který umožňuje vytvářet různé diagramy a schémata</a:t>
            </a:r>
          </a:p>
          <a:p>
            <a:endParaRPr lang="cs-CZ" dirty="0"/>
          </a:p>
          <a:p>
            <a:r>
              <a:rPr lang="cs-CZ" dirty="0" smtClean="0"/>
              <a:t>Stačí si vybrat vhodnou strukturu a jednoduše doplnit data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976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2627784" y="3507961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49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566392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Volíme strukturu podle vztahu jednotlivých bodu a toho, </a:t>
            </a:r>
          </a:p>
          <a:p>
            <a:pPr marL="0" indent="0">
              <a:buNone/>
            </a:pPr>
            <a:r>
              <a:rPr lang="cs-CZ" dirty="0" smtClean="0"/>
              <a:t>co všechno chceme do </a:t>
            </a:r>
            <a:r>
              <a:rPr lang="cs-CZ" dirty="0" err="1" smtClean="0"/>
              <a:t>smartArtu</a:t>
            </a:r>
            <a:r>
              <a:rPr lang="cs-CZ" dirty="0" smtClean="0"/>
              <a:t> vepsat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73" t="26515" r="64749" b="39485"/>
          <a:stretch/>
        </p:blipFill>
        <p:spPr bwMode="auto">
          <a:xfrm>
            <a:off x="6372200" y="1844824"/>
            <a:ext cx="2376264" cy="3992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9244232"/>
              </p:ext>
            </p:extLst>
          </p:nvPr>
        </p:nvGraphicFramePr>
        <p:xfrm>
          <a:off x="539552" y="3429000"/>
          <a:ext cx="5472608" cy="1475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1400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Zvolený </a:t>
            </a:r>
            <a:r>
              <a:rPr lang="cs-CZ" dirty="0" err="1" smtClean="0"/>
              <a:t>SmartArt</a:t>
            </a:r>
            <a:r>
              <a:rPr lang="cs-CZ" dirty="0" smtClean="0"/>
              <a:t> můžeme použít jen jako jednoduchý mustr a dál ho upravovat –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Karta návrh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Karta formát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3" r="3284" b="82340"/>
          <a:stretch/>
        </p:blipFill>
        <p:spPr bwMode="auto">
          <a:xfrm>
            <a:off x="211979" y="3429000"/>
            <a:ext cx="8784976" cy="597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56" r="3255" b="82291"/>
          <a:stretch/>
        </p:blipFill>
        <p:spPr bwMode="auto">
          <a:xfrm>
            <a:off x="179512" y="5013176"/>
            <a:ext cx="8773500" cy="589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637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původní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6870924"/>
              </p:ext>
            </p:extLst>
          </p:nvPr>
        </p:nvGraphicFramePr>
        <p:xfrm>
          <a:off x="1115616" y="2564904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6523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Změněn například na: 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4344717"/>
              </p:ext>
            </p:extLst>
          </p:nvPr>
        </p:nvGraphicFramePr>
        <p:xfrm>
          <a:off x="1835696" y="2564904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711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Fantazii se meze nekladou, jen pozor, aby nebylo množství efektů na úkor přenosu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716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6860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107</TotalTime>
  <Words>196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Smart art</vt:lpstr>
      <vt:lpstr>Smart art</vt:lpstr>
      <vt:lpstr>Kde funkci najdeme</vt:lpstr>
      <vt:lpstr>struktura</vt:lpstr>
      <vt:lpstr>úpravy</vt:lpstr>
      <vt:lpstr>ukázka</vt:lpstr>
      <vt:lpstr>Prezentace aplikace PowerPoint</vt:lpstr>
      <vt:lpstr>pozor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art</dc:title>
  <dc:creator>marcela</dc:creator>
  <cp:lastModifiedBy>jitka</cp:lastModifiedBy>
  <cp:revision>10</cp:revision>
  <dcterms:created xsi:type="dcterms:W3CDTF">2012-08-20T13:38:41Z</dcterms:created>
  <dcterms:modified xsi:type="dcterms:W3CDTF">2013-05-18T11:39:16Z</dcterms:modified>
</cp:coreProperties>
</file>