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9" r:id="rId6"/>
    <p:sldId id="258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C0747-616A-44D9-BD77-2B5DBF2C15C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1F1B932-3548-4AA5-8AB0-380183CC734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C0747-616A-44D9-BD77-2B5DBF2C15C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1F1B932-3548-4AA5-8AB0-380183CC734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C0747-616A-44D9-BD77-2B5DBF2C15C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1F1B932-3548-4AA5-8AB0-380183CC734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B3C0747-616A-44D9-BD77-2B5DBF2C15C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1B932-3548-4AA5-8AB0-380183CC734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C0747-616A-44D9-BD77-2B5DBF2C15C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1F1B932-3548-4AA5-8AB0-380183CC734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C0747-616A-44D9-BD77-2B5DBF2C15C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1F1B932-3548-4AA5-8AB0-380183CC73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C0747-616A-44D9-BD77-2B5DBF2C15C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1F1B932-3548-4AA5-8AB0-380183CC73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1F1B932-3548-4AA5-8AB0-380183CC734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C0747-616A-44D9-BD77-2B5DBF2C15C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1F1B932-3548-4AA5-8AB0-380183CC734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B3C0747-616A-44D9-BD77-2B5DBF2C15C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C0747-616A-44D9-BD77-2B5DBF2C15C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1B932-3548-4AA5-8AB0-380183CC734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1F1B932-3548-4AA5-8AB0-380183CC734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C0747-616A-44D9-BD77-2B5DBF2C15C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B3C0747-616A-44D9-BD77-2B5DBF2C15C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1F1B932-3548-4AA5-8AB0-380183CC734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9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6720693"/>
              </p:ext>
            </p:extLst>
          </p:nvPr>
        </p:nvGraphicFramePr>
        <p:xfrm>
          <a:off x="261045" y="4508637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Základní škola a Mateřská škola generála Pattona Dýšina,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VY_32_INOVACE_4A_14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TÉMA:       MS_WORD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3" y="1586975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8886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ukazuje několik základních situací kdy a jak se do dokumentu vkládají nové stránky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341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Vložení stránky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7414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Stránky 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Karta Vložení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77" r="12208" b="82738"/>
          <a:stretch/>
        </p:blipFill>
        <p:spPr bwMode="auto">
          <a:xfrm>
            <a:off x="179512" y="2852936"/>
            <a:ext cx="8784976" cy="829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vál 9"/>
          <p:cNvSpPr/>
          <p:nvPr/>
        </p:nvSpPr>
        <p:spPr>
          <a:xfrm>
            <a:off x="150849" y="2996952"/>
            <a:ext cx="1475656" cy="864096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1446485" y="1988840"/>
            <a:ext cx="605235" cy="86409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94537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Funkce má využití spíš při delších dokumentech.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83052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Vložíme plně připravenou naformátovanou titulní stránku dokumentu</a:t>
            </a:r>
          </a:p>
          <a:p>
            <a:r>
              <a:rPr lang="cs-CZ" dirty="0" smtClean="0"/>
              <a:t>Stačí doplnit jméno autora, nadpis, datum…</a:t>
            </a:r>
          </a:p>
          <a:p>
            <a:r>
              <a:rPr lang="cs-CZ" dirty="0" smtClean="0"/>
              <a:t>Pokud si nevybereme z nabídky, velké množství návrhů je i on-line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Titulní stránka</a:t>
            </a:r>
            <a:endParaRPr lang="cs-CZ" dirty="0"/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11" r="96179" b="83929"/>
          <a:stretch/>
        </p:blipFill>
        <p:spPr bwMode="auto">
          <a:xfrm>
            <a:off x="7884368" y="332656"/>
            <a:ext cx="497219" cy="706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6117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Prázdná stránka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Vložení prázdné stránky na dané místo </a:t>
            </a:r>
          </a:p>
          <a:p>
            <a:r>
              <a:rPr lang="cs-CZ" dirty="0" smtClean="0"/>
              <a:t>Tuto stránku můžeme doplnit textem, obrázky či nechat volně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08" t="6412" r="92878" b="84497"/>
          <a:stretch/>
        </p:blipFill>
        <p:spPr bwMode="auto">
          <a:xfrm>
            <a:off x="7956376" y="260648"/>
            <a:ext cx="457200" cy="6650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16755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stránky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Pokud chceme pokračovat v psaní textu na další stránce zásadně nepoužíváme několik „</a:t>
            </a:r>
            <a:r>
              <a:rPr lang="cs-CZ" dirty="0" err="1" smtClean="0"/>
              <a:t>entrů</a:t>
            </a:r>
            <a:r>
              <a:rPr lang="cs-CZ" dirty="0" smtClean="0"/>
              <a:t>“, ale tuto funkci</a:t>
            </a:r>
          </a:p>
          <a:p>
            <a:r>
              <a:rPr lang="cs-CZ" dirty="0" smtClean="0"/>
              <a:t>Používáme například u konce kapitoly, básničky…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97" t="6033" r="89789" b="84118"/>
          <a:stretch/>
        </p:blipFill>
        <p:spPr bwMode="auto">
          <a:xfrm>
            <a:off x="8172400" y="332656"/>
            <a:ext cx="457200" cy="720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62795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/>
              <a:t>Autorem materiálu a všech jeho částí,</a:t>
            </a:r>
          </a:p>
          <a:p>
            <a:pPr marL="0" indent="0">
              <a:buNone/>
            </a:pPr>
            <a:r>
              <a:rPr lang="cs-CZ" sz="2400" dirty="0"/>
              <a:t>není-li uvedeno jinak, je Mgr. Marcela Šašková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sz="2400" dirty="0"/>
              <a:t>Zdroj: nápověda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87773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1980</TotalTime>
  <Words>167</Words>
  <Application>Microsoft Office PowerPoint</Application>
  <PresentationFormat>Předvádění na obrazovce (4:3)</PresentationFormat>
  <Paragraphs>27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</vt:lpstr>
      <vt:lpstr>Vložení stránky</vt:lpstr>
      <vt:lpstr>Stránky </vt:lpstr>
      <vt:lpstr>použití</vt:lpstr>
      <vt:lpstr>Titulní stránka</vt:lpstr>
      <vt:lpstr>Prázdná stránka</vt:lpstr>
      <vt:lpstr>Konec stránky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Vložení stránky</dc:title>
  <dc:creator>marcela</dc:creator>
  <cp:lastModifiedBy>jitka</cp:lastModifiedBy>
  <cp:revision>10</cp:revision>
  <dcterms:created xsi:type="dcterms:W3CDTF">2012-08-06T12:00:45Z</dcterms:created>
  <dcterms:modified xsi:type="dcterms:W3CDTF">2013-05-18T11:39:33Z</dcterms:modified>
</cp:coreProperties>
</file>