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00" y="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F80A-23BF-42CA-BABD-1A84DD3EBE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BC2F881-EAEC-402E-A678-4B9AF4E35A2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F80A-23BF-42CA-BABD-1A84DD3EBE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BC2F881-EAEC-402E-A678-4B9AF4E35A2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F80A-23BF-42CA-BABD-1A84DD3EBE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BC2F881-EAEC-402E-A678-4B9AF4E35A2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5082F80A-23BF-42CA-BABD-1A84DD3EBE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2F881-EAEC-402E-A678-4B9AF4E35A2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F80A-23BF-42CA-BABD-1A84DD3EBE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BC2F881-EAEC-402E-A678-4B9AF4E35A2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F80A-23BF-42CA-BABD-1A84DD3EBE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BC2F881-EAEC-402E-A678-4B9AF4E35A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F80A-23BF-42CA-BABD-1A84DD3EBE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BC2F881-EAEC-402E-A678-4B9AF4E35A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BC2F881-EAEC-402E-A678-4B9AF4E35A2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F80A-23BF-42CA-BABD-1A84DD3EBE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BC2F881-EAEC-402E-A678-4B9AF4E35A2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5082F80A-23BF-42CA-BABD-1A84DD3EBE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F80A-23BF-42CA-BABD-1A84DD3EBE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C2F881-EAEC-402E-A678-4B9AF4E35A2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BC2F881-EAEC-402E-A678-4B9AF4E35A2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2F80A-23BF-42CA-BABD-1A84DD3EBE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5082F80A-23BF-42CA-BABD-1A84DD3EBE9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BC2F881-EAEC-402E-A678-4B9AF4E35A23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8272218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Základní škola a Mateřská škola generála Pattona Dýšina,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VY_32_INOVACE_4A_15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TÉMA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 MS_WORD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88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ukazuje kde najdeme funkce NAJÍT + NAHRADIT </a:t>
            </a:r>
            <a:r>
              <a:rPr lang="cs-CZ" smtClean="0"/>
              <a:t>a samozřejmě popisuje </a:t>
            </a:r>
            <a:r>
              <a:rPr lang="cs-CZ" dirty="0" smtClean="0"/>
              <a:t>i jejich použití.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341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Najít + nahradit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2992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najít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Vyhledá v dokumentu text, formát či jiné informace</a:t>
            </a:r>
          </a:p>
          <a:p>
            <a:r>
              <a:rPr lang="cs-CZ" dirty="0" smtClean="0"/>
              <a:t>Zjednoduší práci s dlouhým dokumentem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7941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hledat tuto funkci?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4" b="86207"/>
          <a:stretch/>
        </p:blipFill>
        <p:spPr bwMode="auto">
          <a:xfrm>
            <a:off x="539552" y="3982794"/>
            <a:ext cx="8271885" cy="784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1916832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Karta Domů</a:t>
            </a:r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1115616" y="2492896"/>
            <a:ext cx="360040" cy="151216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7956376" y="4011635"/>
            <a:ext cx="720080" cy="49748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467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Po kliknutí </a:t>
            </a:r>
            <a:r>
              <a:rPr lang="cs-CZ" dirty="0" smtClean="0"/>
              <a:t>na ikonu </a:t>
            </a:r>
            <a:r>
              <a:rPr lang="cs-CZ" dirty="0"/>
              <a:t>se vlevo rozbalí </a:t>
            </a:r>
            <a:r>
              <a:rPr lang="cs-CZ" dirty="0" smtClean="0"/>
              <a:t>nabídka</a:t>
            </a:r>
            <a:endParaRPr lang="cs-CZ" dirty="0"/>
          </a:p>
        </p:txBody>
      </p:sp>
      <p:pic>
        <p:nvPicPr>
          <p:cNvPr id="4" name="Obrázek 3" descr="Dokument4 - Microsoft Word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82" r="83862" b="46201"/>
          <a:stretch/>
        </p:blipFill>
        <p:spPr>
          <a:xfrm>
            <a:off x="1579073" y="2407073"/>
            <a:ext cx="2688988" cy="3096344"/>
          </a:xfrm>
          <a:prstGeom prst="rect">
            <a:avLst/>
          </a:prstGeom>
        </p:spPr>
      </p:pic>
      <p:cxnSp>
        <p:nvCxnSpPr>
          <p:cNvPr id="6" name="Přímá spojnice se šipkou 5"/>
          <p:cNvCxnSpPr/>
          <p:nvPr/>
        </p:nvCxnSpPr>
        <p:spPr>
          <a:xfrm>
            <a:off x="992602" y="2570538"/>
            <a:ext cx="864096" cy="31465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79512" y="2108873"/>
            <a:ext cx="11161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Sem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co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hledáme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3851920" y="2407073"/>
            <a:ext cx="504056" cy="47812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5" t="24008" r="70773" b="46591"/>
          <a:stretch/>
        </p:blipFill>
        <p:spPr bwMode="auto">
          <a:xfrm>
            <a:off x="5292080" y="2807731"/>
            <a:ext cx="2264229" cy="2150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217222" y="2083908"/>
            <a:ext cx="47420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Kliknutím na lupu se rozbalí nabídka </a:t>
            </a:r>
            <a:b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nemusím hledat jen text, ale i graf, tabulku…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22" name="Pravoúhlá spojnice 21"/>
          <p:cNvCxnSpPr>
            <a:endCxn id="1026" idx="3"/>
          </p:cNvCxnSpPr>
          <p:nvPr/>
        </p:nvCxnSpPr>
        <p:spPr>
          <a:xfrm rot="5400000">
            <a:off x="7274246" y="3009928"/>
            <a:ext cx="1155243" cy="591116"/>
          </a:xfrm>
          <a:prstGeom prst="bentConnector2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1410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nahradit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Nalezené objekty můžeme nahradit hromadně jinými</a:t>
            </a:r>
          </a:p>
          <a:p>
            <a:r>
              <a:rPr lang="cs-CZ" dirty="0" smtClean="0"/>
              <a:t>Možno použít při opravě různých chyb,</a:t>
            </a:r>
            <a:br>
              <a:rPr lang="cs-CZ" dirty="0" smtClean="0"/>
            </a:br>
            <a:r>
              <a:rPr lang="cs-CZ" dirty="0" smtClean="0"/>
              <a:t>změně některých údajů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3566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hledat tuto funkci?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4" b="86207"/>
          <a:stretch/>
        </p:blipFill>
        <p:spPr bwMode="auto">
          <a:xfrm>
            <a:off x="539552" y="3982794"/>
            <a:ext cx="8271885" cy="784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1916832"/>
            <a:ext cx="6840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Karta Domů</a:t>
            </a:r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1115616" y="2492896"/>
            <a:ext cx="360040" cy="151216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7956376" y="4260377"/>
            <a:ext cx="720080" cy="497485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64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Rozbalená lišta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Intuitivně 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06" t="29723" r="29011" b="38412"/>
          <a:stretch/>
        </p:blipFill>
        <p:spPr bwMode="auto">
          <a:xfrm>
            <a:off x="3131840" y="1772419"/>
            <a:ext cx="5449366" cy="2330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403648" y="2204864"/>
            <a:ext cx="1944216" cy="36004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403648" y="2204864"/>
            <a:ext cx="1944216" cy="9361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1466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Jednou z možností využití těchto funkcí je nahrazení předložek s mezerou na předložky s pevnou mezerou</a:t>
            </a:r>
          </a:p>
          <a:p>
            <a:endParaRPr lang="cs-CZ" dirty="0"/>
          </a:p>
          <a:p>
            <a:r>
              <a:rPr lang="cs-CZ" dirty="0" smtClean="0"/>
              <a:t>Víte k čemu je tato náhrada dobrá?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1509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/>
              <a:t>Autorem materiálu a všech jeho částí,</a:t>
            </a:r>
          </a:p>
          <a:p>
            <a:pPr marL="0" indent="0">
              <a:buNone/>
            </a:pPr>
            <a:r>
              <a:rPr lang="cs-CZ" sz="2400" dirty="0"/>
              <a:t>není-li uvedeno jinak, je Mgr. Marcela Šašková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2400" dirty="0"/>
              <a:t>Zdroj: nápověda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9260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6520</TotalTime>
  <Words>169</Words>
  <Application>Microsoft Office PowerPoint</Application>
  <PresentationFormat>Předvádění na obrazovce (4:3)</PresentationFormat>
  <Paragraphs>34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ANOTACE</vt:lpstr>
      <vt:lpstr>Najít + nahradit</vt:lpstr>
      <vt:lpstr>najít</vt:lpstr>
      <vt:lpstr>Kde hledat tuto funkci?</vt:lpstr>
      <vt:lpstr>Po kliknutí na ikonu se vlevo rozbalí nabídka</vt:lpstr>
      <vt:lpstr>nahradit</vt:lpstr>
      <vt:lpstr>Kde hledat tuto funkci?</vt:lpstr>
      <vt:lpstr>Rozbalená lišta</vt:lpstr>
      <vt:lpstr>příklad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Najít + nahradit</dc:title>
  <dc:creator>marcela</dc:creator>
  <cp:lastModifiedBy>jitka</cp:lastModifiedBy>
  <cp:revision>13</cp:revision>
  <dcterms:created xsi:type="dcterms:W3CDTF">2012-07-27T08:11:42Z</dcterms:created>
  <dcterms:modified xsi:type="dcterms:W3CDTF">2013-05-18T11:39:53Z</dcterms:modified>
</cp:coreProperties>
</file>