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4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00" y="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F984317-A6F7-47A1-B65F-C4F95F9DB0B9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2990EC4-13F7-4B6A-9332-694018DFF75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295232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VY_32_INOVACE_4A_16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seznamuje žáky se záhlavím a zápatím dokumentů a jejich využitím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Záhlaví, zápatí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201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Záhlaví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Zobrazuje se v horní části každé stránky dokumentu</a:t>
            </a:r>
          </a:p>
          <a:p>
            <a:endParaRPr lang="cs-CZ" dirty="0" smtClean="0"/>
          </a:p>
          <a:p>
            <a:r>
              <a:rPr lang="cs-CZ" dirty="0" smtClean="0"/>
              <a:t>Nemusí být pouze jako text, možno vložit obrázky, tabulku, graf…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75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záhlaví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4904353" y="3492828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328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Zobrazuje se v dolní části každé stránky dokumentu</a:t>
            </a:r>
          </a:p>
          <a:p>
            <a:endParaRPr lang="cs-CZ" dirty="0"/>
          </a:p>
          <a:p>
            <a:r>
              <a:rPr lang="cs-CZ" dirty="0" smtClean="0"/>
              <a:t>Často obsahuje číslování stránek, různé odkazy či 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86152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5194504" y="3465738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137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záhlaví a zápatí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25356"/>
            <a:ext cx="8496944" cy="970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2301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Číslování stránek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Zejména u delších dokumentů</a:t>
            </a:r>
          </a:p>
          <a:p>
            <a:endParaRPr lang="cs-CZ" dirty="0"/>
          </a:p>
          <a:p>
            <a:r>
              <a:rPr lang="cs-CZ" dirty="0" smtClean="0"/>
              <a:t>Nemusí začínat vždy od první stránky ani jedničkou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400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Karta Vložení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65" r="11713" b="82552"/>
          <a:stretch/>
        </p:blipFill>
        <p:spPr bwMode="auto">
          <a:xfrm>
            <a:off x="395536" y="3429000"/>
            <a:ext cx="8352928" cy="77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03648" y="2132856"/>
            <a:ext cx="0" cy="11521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9" name="Ovál 8"/>
          <p:cNvSpPr/>
          <p:nvPr/>
        </p:nvSpPr>
        <p:spPr>
          <a:xfrm>
            <a:off x="5508104" y="3501008"/>
            <a:ext cx="504056" cy="648072"/>
          </a:xfrm>
          <a:prstGeom prst="ellipse">
            <a:avLst/>
          </a:prstGeom>
          <a:noFill/>
          <a:ln w="28575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0968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6685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4">
      <a:dk1>
        <a:srgbClr val="595959"/>
      </a:dk1>
      <a:lt1>
        <a:srgbClr val="FFE093"/>
      </a:lt1>
      <a:dk2>
        <a:srgbClr val="FF5C5C"/>
      </a:dk2>
      <a:lt2>
        <a:srgbClr val="FFFFFF"/>
      </a:lt2>
      <a:accent1>
        <a:srgbClr val="FFFFFF"/>
      </a:accent1>
      <a:accent2>
        <a:srgbClr val="FFFFFF"/>
      </a:accent2>
      <a:accent3>
        <a:srgbClr val="E66C7D"/>
      </a:accent3>
      <a:accent4>
        <a:srgbClr val="FFFFFF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196</TotalTime>
  <Words>146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ANOTACE</vt:lpstr>
      <vt:lpstr>Záhlaví, zápatí</vt:lpstr>
      <vt:lpstr>Záhlaví</vt:lpstr>
      <vt:lpstr>záhlaví</vt:lpstr>
      <vt:lpstr>zápatí</vt:lpstr>
      <vt:lpstr>zápatí</vt:lpstr>
      <vt:lpstr>Nástroje záhlaví a zápatí</vt:lpstr>
      <vt:lpstr>Číslování stránek</vt:lpstr>
      <vt:lpstr>Číslo stránky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Záhlaví, zápatí</dc:title>
  <dc:creator>marcela</dc:creator>
  <cp:lastModifiedBy>jitka</cp:lastModifiedBy>
  <cp:revision>9</cp:revision>
  <dcterms:created xsi:type="dcterms:W3CDTF">2012-07-27T09:36:19Z</dcterms:created>
  <dcterms:modified xsi:type="dcterms:W3CDTF">2013-05-18T11:40:21Z</dcterms:modified>
</cp:coreProperties>
</file>