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59" r:id="rId1"/>
  </p:sldMasterIdLst>
  <p:notesMasterIdLst>
    <p:notesMasterId r:id="rId11"/>
  </p:notesMasterIdLst>
  <p:sldIdLst>
    <p:sldId id="269" r:id="rId2"/>
    <p:sldId id="270" r:id="rId3"/>
    <p:sldId id="256" r:id="rId4"/>
    <p:sldId id="257" r:id="rId5"/>
    <p:sldId id="267" r:id="rId6"/>
    <p:sldId id="258" r:id="rId7"/>
    <p:sldId id="265" r:id="rId8"/>
    <p:sldId id="260" r:id="rId9"/>
    <p:sldId id="268" r:id="rId10"/>
  </p:sldIdLst>
  <p:sldSz cx="9144000" cy="5143500" type="screen16x9"/>
  <p:notesSz cx="6858000" cy="9144000"/>
  <p:defaultTextStyle>
    <a:lvl1pPr marL="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9pPr>
    <a:extLst/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7621" autoAdjust="0"/>
  </p:normalViewPr>
  <p:slideViewPr>
    <p:cSldViewPr>
      <p:cViewPr varScale="1">
        <p:scale>
          <a:sx n="51" d="100"/>
          <a:sy n="51" d="100"/>
        </p:scale>
        <p:origin x="-942" y="-8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A8ADFD5B-A66C-449C-B6E8-FB716D07777D}" type="datetimeFigureOut">
              <a:pPr/>
              <a:t>6/30/2006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>
            <a:extLst/>
          </a:lstStyle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>
            <a:extLst/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CA5D3BF3-D352-46FC-8343-31F56E6730EA}" type="slidenum"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095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9pPr>
    <a:extLst/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2286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8859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114550"/>
            <a:ext cx="6400800" cy="131445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fld id="{047E157E-8DCB-4F70-A0AF-5EB586A91DD4}" type="datetime1">
              <a:rPr kumimoji="0" lang="cs-CZ" smtClean="0">
                <a:solidFill>
                  <a:srgbClr val="FFFFFF"/>
                </a:solidFill>
              </a:rPr>
              <a:pPr algn="ctr"/>
              <a:t>3. 6. 2013</a:t>
            </a:fld>
            <a:endParaRPr kumimoji="0" lang="cs-CZ" sz="2000">
              <a:solidFill>
                <a:srgbClr val="FFFFFF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kumimoji="0" lang="cs-CZ">
              <a:solidFill>
                <a:schemeClr val="tx2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1815084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14300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1586484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1657350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1649588"/>
            <a:ext cx="457200" cy="330994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F82E0A0-C266-4798-8C8F-B9F91E9DA37E}" type="slidenum">
              <a:rPr kumimoji="0" lang="cs-CZ" smtClean="0">
                <a:solidFill>
                  <a:schemeClr val="tx2"/>
                </a:solidFill>
              </a:rPr>
              <a:pPr/>
              <a:t>‹#›</a:t>
            </a:fld>
            <a:endParaRPr kumimoji="0" lang="cs-CZ">
              <a:solidFill>
                <a:schemeClr val="tx2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285750"/>
            <a:ext cx="7772400" cy="131445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6EA6-EFEA-4C30-9264-4F9291A5780D}" type="datetime1">
              <a:rPr lang="cs-CZ" smtClean="0"/>
              <a:pPr/>
              <a:t>3. 6. 2013</a:t>
            </a:fld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769779"/>
            <a:ext cx="457200" cy="330994"/>
          </a:xfrm>
        </p:spPr>
        <p:txBody>
          <a:bodyPr/>
          <a:lstStyle/>
          <a:p>
            <a:pPr algn="ctr"/>
            <a:fld id="{8F82E0A0-C266-4798-8C8F-B9F91E9DA37E}" type="slidenum">
              <a:rPr kumimoji="0" lang="cs-CZ" sz="1400" b="1" smtClean="0">
                <a:solidFill>
                  <a:srgbClr val="FFFFFF"/>
                </a:solidFill>
              </a:rPr>
              <a:pPr algn="ctr"/>
              <a:t>‹#›</a:t>
            </a:fld>
            <a:endParaRPr kumimoji="0" lang="cs-CZ" sz="1400" b="1">
              <a:solidFill>
                <a:srgbClr val="FFFFFF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145286"/>
            <a:ext cx="8503920" cy="3429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4288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1714500"/>
            <a:ext cx="8833104" cy="228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06764"/>
            <a:ext cx="8833104" cy="1604772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057400"/>
            <a:ext cx="6480174" cy="1254919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14300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6EA6-EFEA-4C30-9264-4F9291A5780D}" type="datetime1">
              <a:rPr lang="cs-CZ" smtClean="0"/>
              <a:pPr/>
              <a:t>3. 6. 2013</a:t>
            </a:fld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18288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1586484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1657350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1649588"/>
            <a:ext cx="457200" cy="330994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algn="ctr"/>
            <a:fld id="{8F82E0A0-C266-4798-8C8F-B9F91E9DA37E}" type="slidenum">
              <a:rPr kumimoji="0" lang="cs-CZ" sz="1400" b="1" smtClean="0">
                <a:solidFill>
                  <a:srgbClr val="FFFFFF"/>
                </a:solidFill>
              </a:rPr>
              <a:pPr algn="ctr"/>
              <a:t>‹#›</a:t>
            </a:fld>
            <a:endParaRPr kumimoji="0" lang="cs-CZ" sz="1400" b="1">
              <a:solidFill>
                <a:srgbClr val="FFFF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00050"/>
            <a:ext cx="7772400" cy="1143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71450"/>
            <a:ext cx="8534400" cy="569214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4807458"/>
            <a:ext cx="3044952" cy="274320"/>
          </a:xfrm>
        </p:spPr>
        <p:txBody>
          <a:bodyPr/>
          <a:lstStyle/>
          <a:p>
            <a:fld id="{E4606EA6-EFEA-4C30-9264-4F9291A5780D}" type="datetime1">
              <a:rPr lang="cs-CZ" smtClean="0"/>
              <a:pPr/>
              <a:t>3. 6. 2013</a:t>
            </a:fld>
            <a:endParaRPr kumimoji="0"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F82E0A0-C266-4798-8C8F-B9F91E9DA37E}" type="slidenum">
              <a:rPr kumimoji="0" lang="cs-CZ" sz="1400" b="1" smtClean="0">
                <a:solidFill>
                  <a:srgbClr val="FFFFFF"/>
                </a:solidFill>
              </a:rPr>
              <a:pPr algn="ctr"/>
              <a:t>‹#›</a:t>
            </a:fld>
            <a:endParaRPr kumimoji="0"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1" y="1181739"/>
            <a:ext cx="8921" cy="3614668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028700"/>
            <a:ext cx="4038600" cy="3511296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028700"/>
            <a:ext cx="4038600" cy="3511296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1650206"/>
            <a:ext cx="0" cy="3140964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0858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028700"/>
            <a:ext cx="8833104" cy="6858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4793742"/>
            <a:ext cx="8833104" cy="233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143000"/>
            <a:ext cx="4040188" cy="549731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1" y="1143000"/>
            <a:ext cx="4041775" cy="54864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6EA6-EFEA-4C30-9264-4F9291A5780D}" type="datetime1">
              <a:rPr lang="cs-CZ" smtClean="0"/>
              <a:pPr/>
              <a:t>3. 6. 2013</a:t>
            </a:fld>
            <a:endParaRPr kumimoji="0"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4807458"/>
            <a:ext cx="3581400" cy="274320"/>
          </a:xfrm>
        </p:spPr>
        <p:txBody>
          <a:bodyPr/>
          <a:lstStyle/>
          <a:p>
            <a:endParaRPr kumimoji="0"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96012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1853537"/>
            <a:ext cx="4041648" cy="286380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1853537"/>
            <a:ext cx="4038600" cy="286664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717027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787893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781812"/>
            <a:ext cx="457200" cy="330994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8F82E0A0-C266-4798-8C8F-B9F91E9DA37E}" type="slidenum">
              <a:rPr kumimoji="0" lang="cs-CZ" sz="1400" b="1" smtClean="0">
                <a:solidFill>
                  <a:srgbClr val="FFFFFF"/>
                </a:solidFill>
              </a:rPr>
              <a:pPr algn="ctr"/>
              <a:t>‹#›</a:t>
            </a:fld>
            <a:endParaRPr kumimoji="0"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ADB5D-B7A0-47E3-AD2D-B1A6F8614213}" type="datetime1">
              <a:rPr lang="cs-CZ" smtClean="0"/>
              <a:pPr/>
              <a:t>3. 6. 2013</a:t>
            </a:fld>
            <a:endParaRPr kumimoji="0"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777015"/>
            <a:ext cx="457200" cy="330994"/>
          </a:xfrm>
        </p:spPr>
        <p:txBody>
          <a:bodyPr/>
          <a:lstStyle/>
          <a:p>
            <a:fld id="{A3F7CB7D-F184-43C7-B6FD-03D728E1BBFF}" type="slidenum">
              <a:rPr kumimoji="0" lang="cs-CZ" smtClean="0">
                <a:solidFill>
                  <a:srgbClr val="FFFFFF"/>
                </a:solidFill>
              </a:rPr>
              <a:pPr/>
              <a:t>‹#›</a:t>
            </a:fld>
            <a:endParaRPr kumimoji="0" lang="cs-CZ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16586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18872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68126-03FC-49C0-B9B8-2B561CCC3D90}" type="datetime1">
              <a:rPr lang="cs-CZ" smtClean="0"/>
              <a:pPr/>
              <a:t>3. 6. 2013</a:t>
            </a:fld>
            <a:endParaRPr kumimoji="0"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4743450"/>
            <a:ext cx="609600" cy="330993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3F7CB7D-F184-43C7-B6FD-03D728E1BBFF}" type="slidenum">
              <a:rPr kumimoji="0" lang="cs-CZ" smtClean="0">
                <a:solidFill>
                  <a:schemeClr val="tx2"/>
                </a:solidFill>
              </a:rPr>
              <a:pPr/>
              <a:t>‹#›</a:t>
            </a:fld>
            <a:endParaRPr kumimoji="0" lang="cs-CZ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14300"/>
            <a:ext cx="8833104" cy="2286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89154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457200"/>
            <a:ext cx="2743200" cy="440055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2362200" cy="74295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485901"/>
            <a:ext cx="2362200" cy="3108722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14300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40005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514350"/>
            <a:ext cx="5638800" cy="405765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171450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242316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234554"/>
            <a:ext cx="457200" cy="330994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3F7CB7D-F184-43C7-B6FD-03D728E1BBFF}" type="slidenum">
              <a:rPr kumimoji="0" lang="cs-CZ" smtClean="0">
                <a:solidFill>
                  <a:srgbClr val="FFFFFF"/>
                </a:solidFill>
              </a:rPr>
              <a:pPr/>
              <a:t>‹#›</a:t>
            </a:fld>
            <a:endParaRPr kumimoji="0" lang="cs-CZ">
              <a:solidFill>
                <a:srgbClr val="FFFFFF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4791289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8198-4617-485E-9585-4840B69DBBA6}" type="datetime1">
              <a:rPr lang="cs-CZ" smtClean="0"/>
              <a:pPr/>
              <a:t>3. 6. 2013</a:t>
            </a:fld>
            <a:endParaRPr kumimoji="0"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4808136"/>
            <a:ext cx="3383280" cy="274320"/>
          </a:xfrm>
        </p:spPr>
        <p:txBody>
          <a:bodyPr/>
          <a:lstStyle/>
          <a:p>
            <a:endParaRPr kumimoji="0"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40005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14300"/>
            <a:ext cx="8833104" cy="226314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457200"/>
            <a:ext cx="2743200" cy="440055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171450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242316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234554"/>
            <a:ext cx="457200" cy="330994"/>
          </a:xfrm>
        </p:spPr>
        <p:txBody>
          <a:bodyPr/>
          <a:lstStyle/>
          <a:p>
            <a:pPr algn="ctr"/>
            <a:fld id="{8F82E0A0-C266-4798-8C8F-B9F91E9DA37E}" type="slidenum">
              <a:rPr kumimoji="0" lang="cs-CZ" sz="2800" b="1" smtClean="0">
                <a:solidFill>
                  <a:srgbClr val="FFFFFF"/>
                </a:solidFill>
              </a:rPr>
              <a:pPr algn="ctr"/>
              <a:t>‹#›</a:t>
            </a:fld>
            <a:endParaRPr kumimoji="0" lang="cs-CZ" sz="280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3771900"/>
            <a:ext cx="5867400" cy="9144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457200"/>
            <a:ext cx="5867400" cy="32004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742950"/>
            <a:ext cx="2438400" cy="394335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4791289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4803738"/>
            <a:ext cx="3044952" cy="274320"/>
          </a:xfrm>
        </p:spPr>
        <p:txBody>
          <a:bodyPr/>
          <a:lstStyle/>
          <a:p>
            <a:fld id="{E4606EA6-EFEA-4C30-9264-4F9291A5780D}" type="datetime1">
              <a:rPr lang="cs-CZ" smtClean="0"/>
              <a:pPr/>
              <a:t>3. 6. 2013</a:t>
            </a:fld>
            <a:endParaRPr kumimoji="0"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4808136"/>
            <a:ext cx="3584448" cy="274320"/>
          </a:xfrm>
        </p:spPr>
        <p:txBody>
          <a:bodyPr/>
          <a:lstStyle/>
          <a:p>
            <a:endParaRPr kumimoji="0"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6EA6-EFEA-4C30-9264-4F9291A5780D}" type="datetime1">
              <a:rPr lang="cs-CZ" smtClean="0"/>
              <a:pPr/>
              <a:t>3. 6. 2013</a:t>
            </a:fld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8F82E0A0-C266-4798-8C8F-B9F91E9DA37E}" type="slidenum">
              <a:rPr kumimoji="0" lang="cs-CZ" sz="1400" b="1" smtClean="0">
                <a:solidFill>
                  <a:srgbClr val="FFFFFF"/>
                </a:solidFill>
              </a:rPr>
              <a:pPr algn="ctr"/>
              <a:t>‹#›</a:t>
            </a:fld>
            <a:endParaRPr kumimoji="0" lang="cs-CZ" sz="1400" b="1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16586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802505" y="2458593"/>
            <a:ext cx="468401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194322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2265188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2257426"/>
            <a:ext cx="457200" cy="330994"/>
          </a:xfrm>
        </p:spPr>
        <p:txBody>
          <a:bodyPr/>
          <a:lstStyle/>
          <a:p>
            <a:pPr algn="ctr"/>
            <a:fld id="{8F82E0A0-C266-4798-8C8F-B9F91E9DA37E}" type="slidenum">
              <a:rPr kumimoji="0" lang="cs-CZ" sz="1400" b="1" smtClean="0">
                <a:solidFill>
                  <a:srgbClr val="FFFFFF"/>
                </a:solidFill>
              </a:rPr>
              <a:pPr algn="ctr"/>
              <a:t>‹#›</a:t>
            </a:fld>
            <a:endParaRPr kumimoji="0" lang="cs-CZ" sz="1400" b="1">
              <a:solidFill>
                <a:srgbClr val="FFFFFF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228600"/>
            <a:ext cx="6553200" cy="43660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06EA6-EFEA-4C30-9264-4F9291A5780D}" type="datetime1">
              <a:rPr lang="cs-CZ" smtClean="0"/>
              <a:pPr/>
              <a:t>3. 6. 2013</a:t>
            </a:fld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228601"/>
            <a:ext cx="1447800" cy="438864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1"/>
            <a:ext cx="9144000" cy="104502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4791289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4803738"/>
            <a:ext cx="3044952" cy="27432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4606EA6-EFEA-4C30-9264-4F9291A5780D}" type="datetime1">
              <a:rPr lang="cs-CZ" smtClean="0"/>
              <a:pPr/>
              <a:t>3. 6. 2013</a:t>
            </a:fld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4808136"/>
            <a:ext cx="3581400" cy="27432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algn="r"/>
            <a:endParaRPr kumimoji="0" lang="cs-CZ" sz="1400">
              <a:solidFill>
                <a:schemeClr val="tx2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957557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717027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787893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780131"/>
            <a:ext cx="457200" cy="330994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algn="ctr"/>
            <a:fld id="{8F82E0A0-C266-4798-8C8F-B9F91E9DA37E}" type="slidenum">
              <a:rPr kumimoji="0" lang="cs-CZ" sz="1400" b="1" smtClean="0">
                <a:solidFill>
                  <a:srgbClr val="FFFFFF"/>
                </a:solidFill>
              </a:rPr>
              <a:pPr algn="ctr"/>
              <a:t>‹#›</a:t>
            </a:fld>
            <a:endParaRPr kumimoji="0" lang="cs-CZ" sz="1400" b="1">
              <a:solidFill>
                <a:srgbClr val="FFFFFF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171450"/>
            <a:ext cx="8534400" cy="569214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143000"/>
            <a:ext cx="8534400" cy="344957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4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982910"/>
              </p:ext>
            </p:extLst>
          </p:nvPr>
        </p:nvGraphicFramePr>
        <p:xfrm>
          <a:off x="261045" y="3381478"/>
          <a:ext cx="8556592" cy="171058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50408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VY_32_INOVACE_4A_18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TÉMA:       MS_WORD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633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4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4" y="1190232"/>
            <a:ext cx="4626171" cy="218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se zdobným textem zvaným WORDART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/>
          </p:cNvSpPr>
          <p:nvPr>
            <p:ph type="ctrTitle"/>
          </p:nvPr>
        </p:nvSpPr>
        <p:spPr/>
        <p:txBody>
          <a:bodyPr/>
          <a:lstStyle>
            <a:extLst/>
          </a:lstStyle>
          <a:p>
            <a:r>
              <a:rPr lang="cs-CZ" dirty="0" err="1" smtClean="0"/>
              <a:t>wordart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>
            <a:extLst/>
          </a:lstStyle>
          <a:p>
            <a:r>
              <a:rPr lang="cs-CZ" dirty="0" err="1" smtClean="0"/>
              <a:t>WordArt</a:t>
            </a:r>
            <a:endParaRPr lang="cs-CZ" dirty="0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609600" y="1352551"/>
            <a:ext cx="7850832" cy="3595463"/>
          </a:xfrm>
        </p:spPr>
        <p:txBody>
          <a:bodyPr>
            <a:normAutofit/>
          </a:bodyPr>
          <a:lstStyle>
            <a:extLst/>
          </a:lstStyle>
          <a:p>
            <a:pPr marL="0" indent="0" algn="ctr">
              <a:buNone/>
            </a:pPr>
            <a:r>
              <a:rPr lang="cs-CZ" sz="2400" dirty="0" err="1" smtClean="0"/>
              <a:t>WordArt</a:t>
            </a:r>
            <a:r>
              <a:rPr lang="cs-CZ" sz="2400" dirty="0" smtClean="0"/>
              <a:t> je zdobný text,</a:t>
            </a:r>
          </a:p>
          <a:p>
            <a:pPr marL="0" indent="0">
              <a:buNone/>
            </a:pPr>
            <a:r>
              <a:rPr lang="cs-CZ" sz="2400" dirty="0"/>
              <a:t>k</a:t>
            </a:r>
            <a:r>
              <a:rPr lang="cs-CZ" sz="2400" dirty="0" smtClean="0"/>
              <a:t>terý lze využít jako nadpis, u pozvánek, přáníček apod.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>
            <a:extLst/>
          </a:lstStyle>
          <a:p>
            <a:r>
              <a:rPr lang="cs-CZ" dirty="0" smtClean="0"/>
              <a:t>Kde funkci najdeme</a:t>
            </a:r>
            <a:endParaRPr lang="cs-CZ" dirty="0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609600" y="1352551"/>
            <a:ext cx="7850832" cy="3595463"/>
          </a:xfrm>
        </p:spPr>
        <p:txBody>
          <a:bodyPr>
            <a:normAutofit/>
          </a:bodyPr>
          <a:lstStyle>
            <a:extLst/>
          </a:lstStyle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Najdeme ho na kartě Vložení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5" r="162" b="85174"/>
          <a:stretch/>
        </p:blipFill>
        <p:spPr bwMode="auto">
          <a:xfrm>
            <a:off x="179512" y="3641186"/>
            <a:ext cx="8856984" cy="933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H="1">
            <a:off x="1331640" y="2283718"/>
            <a:ext cx="1224136" cy="1357468"/>
          </a:xfrm>
          <a:prstGeom prst="straightConnector1">
            <a:avLst/>
          </a:prstGeom>
          <a:ln>
            <a:solidFill>
              <a:schemeClr val="accent3"/>
            </a:solidFill>
            <a:prstDash val="solid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6228184" y="3834134"/>
            <a:ext cx="648072" cy="504056"/>
          </a:xfrm>
          <a:prstGeom prst="ellipse">
            <a:avLst/>
          </a:prstGeom>
          <a:noFill/>
          <a:ln w="28575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accent3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4116952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>
            <a:extLst/>
          </a:lstStyle>
          <a:p>
            <a:r>
              <a:rPr lang="cs-CZ" dirty="0" smtClean="0"/>
              <a:t>Možnosti </a:t>
            </a:r>
            <a:r>
              <a:rPr lang="cs-CZ" dirty="0" err="1" smtClean="0"/>
              <a:t>WordArtu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09600" y="1352551"/>
            <a:ext cx="5186536" cy="3268624"/>
          </a:xfrm>
        </p:spPr>
        <p:txBody>
          <a:bodyPr>
            <a:normAutofit/>
          </a:bodyPr>
          <a:lstStyle/>
          <a:p>
            <a:r>
              <a:rPr lang="cs-CZ" dirty="0" smtClean="0"/>
              <a:t>Po kliknutí na ikonku se rozbalí zjednodušená nabídka stylu a barev.</a:t>
            </a:r>
          </a:p>
          <a:p>
            <a:r>
              <a:rPr lang="cs-CZ" dirty="0" smtClean="0"/>
              <a:t>Mohu napřed napsat text a pak jej upravit jako </a:t>
            </a:r>
            <a:r>
              <a:rPr lang="cs-CZ" dirty="0" err="1" smtClean="0"/>
              <a:t>WordArt</a:t>
            </a:r>
            <a:r>
              <a:rPr lang="cs-CZ" dirty="0" smtClean="0"/>
              <a:t>, nebo rovnou psát v tomto stylu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48" t="3691" r="5912" b="54074"/>
          <a:stretch/>
        </p:blipFill>
        <p:spPr bwMode="auto">
          <a:xfrm>
            <a:off x="6300192" y="1321644"/>
            <a:ext cx="2428840" cy="3497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5652120" y="1923678"/>
            <a:ext cx="432048" cy="216024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Možosti</a:t>
            </a:r>
            <a:r>
              <a:rPr lang="cs-CZ" dirty="0" smtClean="0"/>
              <a:t> </a:t>
            </a:r>
            <a:r>
              <a:rPr lang="cs-CZ" dirty="0" err="1" smtClean="0"/>
              <a:t>WordArtu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Když si označím myší text </a:t>
            </a:r>
            <a:r>
              <a:rPr lang="cs-CZ" dirty="0" err="1" smtClean="0"/>
              <a:t>WordArtu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mohu jej dále pomocí karty Formát upravovat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837"/>
          <a:stretch/>
        </p:blipFill>
        <p:spPr bwMode="auto">
          <a:xfrm>
            <a:off x="179512" y="2839139"/>
            <a:ext cx="8784976" cy="995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5561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 anchor="b">
            <a:normAutofit fontScale="90000"/>
          </a:bodyPr>
          <a:lstStyle>
            <a:extLst/>
          </a:lstStyle>
          <a:p>
            <a:r>
              <a:rPr lang="cs-CZ" dirty="0" smtClean="0"/>
              <a:t>Ukázky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rot="19589562">
            <a:off x="-483577" y="1403048"/>
            <a:ext cx="360331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WordArt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64088" y="1491630"/>
            <a:ext cx="32390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Wordart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1630129"/>
            <a:ext cx="259228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WordArt</a:t>
            </a:r>
            <a:endParaRPr lang="cs-CZ" sz="3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Šipka doprava 9"/>
          <p:cNvSpPr/>
          <p:nvPr/>
        </p:nvSpPr>
        <p:spPr>
          <a:xfrm rot="20516006">
            <a:off x="198958" y="2591074"/>
            <a:ext cx="3533251" cy="993405"/>
          </a:xfrm>
          <a:prstGeom prst="rightArrow">
            <a:avLst>
              <a:gd name="adj1" fmla="val 52403"/>
              <a:gd name="adj2" fmla="val 86039"/>
            </a:avLst>
          </a:prstGeom>
          <a:solidFill>
            <a:schemeClr val="accent1"/>
          </a:solidFill>
          <a:effectLst>
            <a:outerShdw blurRad="38100" dist="30000" dir="5400000" rotWithShape="0">
              <a:srgbClr val="000000">
                <a:alpha val="45000"/>
              </a:srgbClr>
            </a:outerShdw>
            <a:softEdge rad="63500"/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>
            <a:prstTxWarp prst="textWave2">
              <a:avLst>
                <a:gd name="adj1" fmla="val 20000"/>
                <a:gd name="adj2" fmla="val 520"/>
              </a:avLst>
            </a:prstTxWarp>
            <a:spAutoFit/>
          </a:bodyPr>
          <a:lstStyle/>
          <a:p>
            <a:pPr algn="ctr"/>
            <a:r>
              <a:rPr lang="cs-CZ" sz="2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WordArt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23928" y="2571750"/>
            <a:ext cx="2630913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FadeUp">
              <a:avLst/>
            </a:prstTxWarp>
            <a:spAutoFit/>
          </a:bodyPr>
          <a:lstStyle/>
          <a:p>
            <a:pPr algn="ctr"/>
            <a:r>
              <a:rPr lang="cs-CZ" sz="5400" b="0" cap="none" spc="0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WordArt</a:t>
            </a:r>
            <a:endParaRPr lang="cs-CZ" sz="54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6136" y="2414960"/>
            <a:ext cx="35867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perspectiveContrastingLeftFacing"/>
              <a:lightRig rig="threePt" dir="t"/>
            </a:scene3d>
          </a:bodyPr>
          <a:lstStyle/>
          <a:p>
            <a:pPr algn="ctr"/>
            <a:r>
              <a:rPr lang="cs-CZ" sz="54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WordArt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09496" y="3873410"/>
            <a:ext cx="3138368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scene3d>
            <a:camera prst="perspectiveHeroicExtremeRightFacing"/>
            <a:lightRig rig="threePt" dir="t"/>
          </a:scene3d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600" b="1" dirty="0" err="1" smtClean="0">
                <a:ln/>
                <a:solidFill>
                  <a:schemeClr val="accent3"/>
                </a:solidFill>
              </a:rPr>
              <a:t>WordArt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52121" y="3873410"/>
            <a:ext cx="3240360" cy="769441"/>
          </a:xfrm>
          <a:prstGeom prst="rect">
            <a:avLst/>
          </a:prstGeom>
        </p:spPr>
        <p:style>
          <a:lnRef idx="1">
            <a:schemeClr val="dk1"/>
          </a:lnRef>
          <a:fillRef idx="1002">
            <a:schemeClr val="lt2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err="1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effectLst/>
              </a:rPr>
              <a:t>WordArt</a:t>
            </a:r>
            <a:endParaRPr lang="cs-CZ" sz="4400" b="1" cap="none" spc="0" dirty="0">
              <a:ln/>
              <a:solidFill>
                <a:schemeClr val="accent5">
                  <a:tint val="50000"/>
                  <a:satMod val="18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60276" y="3873410"/>
            <a:ext cx="2517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eflateBottom">
              <a:avLst>
                <a:gd name="adj" fmla="val 24251"/>
              </a:avLst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wordart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9374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153</Words>
  <Application>Microsoft Office PowerPoint</Application>
  <PresentationFormat>Předvádění na obrazovce (16:9)</PresentationFormat>
  <Paragraphs>39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</vt:lpstr>
      <vt:lpstr>wordart</vt:lpstr>
      <vt:lpstr>WordArt</vt:lpstr>
      <vt:lpstr>Kde funkci najdeme</vt:lpstr>
      <vt:lpstr>Možnosti WordArtu</vt:lpstr>
      <vt:lpstr>Možosti WordArtu</vt:lpstr>
      <vt:lpstr>Ukázky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2012-06-26T07:31:24Z</dcterms:created>
  <dcterms:modified xsi:type="dcterms:W3CDTF">2013-06-03T09:16:17Z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LCID">
    <vt:i4>1029</vt:i4>
  </property>
  <property fmtid="{D5CDD505-2E9C-101B-9397-08002B2CF9AE}" pid="3" name="_Version">
    <vt:lpwstr>12.0.4518</vt:lpwstr>
  </property>
</Properties>
</file>