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62" r:id="rId6"/>
    <p:sldId id="258" r:id="rId7"/>
    <p:sldId id="259" r:id="rId8"/>
    <p:sldId id="260" r:id="rId9"/>
    <p:sldId id="26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D4279-2BB4-4FAF-A885-9D24F8C4B3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0FD0C44-D735-4F64-A789-B03A78845D9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D4279-2BB4-4FAF-A885-9D24F8C4B3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0FD0C44-D735-4F64-A789-B03A78845D9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D4279-2BB4-4FAF-A885-9D24F8C4B3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0FD0C44-D735-4F64-A789-B03A78845D9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E3BD4279-2BB4-4FAF-A885-9D24F8C4B3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D0C44-D735-4F64-A789-B03A78845D9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D4279-2BB4-4FAF-A885-9D24F8C4B3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0FD0C44-D735-4F64-A789-B03A78845D9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D4279-2BB4-4FAF-A885-9D24F8C4B3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0FD0C44-D735-4F64-A789-B03A78845D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D4279-2BB4-4FAF-A885-9D24F8C4B3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0FD0C44-D735-4F64-A789-B03A78845D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0FD0C44-D735-4F64-A789-B03A78845D9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D4279-2BB4-4FAF-A885-9D24F8C4B3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0FD0C44-D735-4F64-A789-B03A78845D9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E3BD4279-2BB4-4FAF-A885-9D24F8C4B3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D4279-2BB4-4FAF-A885-9D24F8C4B3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D0C44-D735-4F64-A789-B03A78845D9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0FD0C44-D735-4F64-A789-B03A78845D9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D4279-2BB4-4FAF-A885-9D24F8C4B3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E3BD4279-2BB4-4FAF-A885-9D24F8C4B314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0FD0C44-D735-4F64-A789-B03A78845D9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0130273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Základní škola a Mateřská škola generála Pattona Dýšina,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VY_32_INOVACE_4A_19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TÉMA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 MS_WORD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886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seznamuje žáky s možností využití různého zobrazení souboru při práci s ním.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341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Zobrazení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02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Karta zobrazení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Při různé práci s textem se nám hodí jiný pohled</a:t>
            </a:r>
          </a:p>
          <a:p>
            <a:pPr marL="0" indent="0">
              <a:buNone/>
            </a:pPr>
            <a:r>
              <a:rPr lang="cs-CZ" dirty="0" smtClean="0"/>
              <a:t>na dokument.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7" r="23252" b="82738"/>
          <a:stretch/>
        </p:blipFill>
        <p:spPr bwMode="auto">
          <a:xfrm>
            <a:off x="215516" y="3346184"/>
            <a:ext cx="8712967" cy="911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4555053" y="3284984"/>
            <a:ext cx="1080120" cy="288032"/>
          </a:xfrm>
          <a:prstGeom prst="ellipse">
            <a:avLst/>
          </a:prstGeom>
          <a:noFill/>
          <a:ln w="19050">
            <a:solidFill>
              <a:schemeClr val="accent2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632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Zobrazení dokumentu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Často se používá „rozložení při tisku“</a:t>
            </a:r>
          </a:p>
          <a:p>
            <a:pPr marL="0" indent="0">
              <a:buNone/>
            </a:pPr>
            <a:r>
              <a:rPr lang="cs-CZ" dirty="0" smtClean="0"/>
              <a:t>Je velice názorné pro ucelenou představu stránky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Ale jako u jiných funkcí každému vyhovuje něco jiného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7" r="23252" b="82738"/>
          <a:stretch/>
        </p:blipFill>
        <p:spPr bwMode="auto">
          <a:xfrm>
            <a:off x="215516" y="3346184"/>
            <a:ext cx="8712967" cy="911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215516" y="3140968"/>
            <a:ext cx="2700300" cy="1224136"/>
          </a:xfrm>
          <a:prstGeom prst="ellipse">
            <a:avLst/>
          </a:prstGeom>
          <a:noFill/>
          <a:ln w="19050">
            <a:solidFill>
              <a:schemeClr val="accent2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76564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 práci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844824"/>
            <a:ext cx="7929741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Dobrým pomocníkem je pravítko a mřížka </a:t>
            </a:r>
          </a:p>
          <a:p>
            <a:endParaRPr lang="cs-CZ" sz="2700" dirty="0"/>
          </a:p>
          <a:p>
            <a:endParaRPr lang="cs-CZ" sz="2700" dirty="0" smtClean="0"/>
          </a:p>
          <a:p>
            <a:endParaRPr lang="cs-CZ" sz="2700" dirty="0"/>
          </a:p>
          <a:p>
            <a:endParaRPr lang="cs-CZ" sz="2700" dirty="0" smtClean="0"/>
          </a:p>
          <a:p>
            <a:endParaRPr lang="cs-CZ" sz="2700" dirty="0"/>
          </a:p>
          <a:p>
            <a:endParaRPr lang="cs-CZ" sz="2700" dirty="0" smtClean="0"/>
          </a:p>
          <a:p>
            <a:r>
              <a:rPr lang="cs-CZ" sz="2700" dirty="0" smtClean="0"/>
              <a:t>Například když chceme uložit různé obrázky </a:t>
            </a:r>
          </a:p>
          <a:p>
            <a:r>
              <a:rPr lang="cs-CZ" sz="2700" dirty="0" smtClean="0"/>
              <a:t>na stejná místa více stránek</a:t>
            </a:r>
            <a:endParaRPr lang="cs-CZ" sz="27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7" r="23252" b="82738"/>
          <a:stretch/>
        </p:blipFill>
        <p:spPr bwMode="auto">
          <a:xfrm>
            <a:off x="319881" y="2838896"/>
            <a:ext cx="8504238" cy="889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2771800" y="2924944"/>
            <a:ext cx="1152128" cy="864096"/>
          </a:xfrm>
          <a:prstGeom prst="ellipse">
            <a:avLst/>
          </a:prstGeom>
          <a:noFill/>
          <a:ln w="19050">
            <a:solidFill>
              <a:schemeClr val="accent2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03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Lupa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Rozložení na jednu nebo dvě stránky je výhodné</a:t>
            </a:r>
          </a:p>
          <a:p>
            <a:pPr marL="0" indent="0">
              <a:buNone/>
            </a:pPr>
            <a:r>
              <a:rPr lang="cs-CZ" dirty="0" smtClean="0"/>
              <a:t>při závěrečné úpravě dokumentu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7" r="23252" b="82738"/>
          <a:stretch/>
        </p:blipFill>
        <p:spPr bwMode="auto">
          <a:xfrm>
            <a:off x="319881" y="2838896"/>
            <a:ext cx="8504238" cy="889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3923928" y="2924944"/>
            <a:ext cx="1656184" cy="864096"/>
          </a:xfrm>
          <a:prstGeom prst="ellipse">
            <a:avLst/>
          </a:prstGeom>
          <a:noFill/>
          <a:ln w="19050">
            <a:solidFill>
              <a:schemeClr val="accent2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3561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okny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Také zajímavý pomocník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Práce s okny je vhodná zejména při složitějších textech. 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7" r="23252" b="82738"/>
          <a:stretch/>
        </p:blipFill>
        <p:spPr bwMode="auto">
          <a:xfrm>
            <a:off x="319881" y="2838896"/>
            <a:ext cx="8504238" cy="889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 5"/>
          <p:cNvSpPr/>
          <p:nvPr/>
        </p:nvSpPr>
        <p:spPr>
          <a:xfrm>
            <a:off x="5364088" y="2924944"/>
            <a:ext cx="1440160" cy="864096"/>
          </a:xfrm>
          <a:prstGeom prst="ellipse">
            <a:avLst/>
          </a:prstGeom>
          <a:noFill/>
          <a:ln w="19050">
            <a:solidFill>
              <a:schemeClr val="accent2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818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Zobrazit vedle sebe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Výhodné při porovnávání dvou dokumentů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otevřou se dva vybrané soubory vedle sebe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7" r="23252" b="82738"/>
          <a:stretch/>
        </p:blipFill>
        <p:spPr bwMode="auto">
          <a:xfrm>
            <a:off x="467544" y="3068960"/>
            <a:ext cx="8504238" cy="889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6804248" y="3159549"/>
            <a:ext cx="1440160" cy="432048"/>
          </a:xfrm>
          <a:prstGeom prst="ellipse">
            <a:avLst/>
          </a:prstGeom>
          <a:noFill/>
          <a:ln w="19050">
            <a:solidFill>
              <a:schemeClr val="accent2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754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/>
              <a:t>Autorem materiálu a všech jeho částí,</a:t>
            </a:r>
          </a:p>
          <a:p>
            <a:pPr marL="0" indent="0">
              <a:buNone/>
            </a:pPr>
            <a:r>
              <a:rPr lang="cs-CZ" sz="2400" dirty="0"/>
              <a:t>není-li uvedeno jinak, je Mgr. Marcela Šašková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2400" dirty="0"/>
              <a:t>Zdroj: nápověda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88713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146</TotalTime>
  <Words>175</Words>
  <Application>Microsoft Office PowerPoint</Application>
  <PresentationFormat>Předvádění na obrazovce (4:3)</PresentationFormat>
  <Paragraphs>47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ANOTACE</vt:lpstr>
      <vt:lpstr>Zobrazení </vt:lpstr>
      <vt:lpstr>Karta zobrazení</vt:lpstr>
      <vt:lpstr>Zobrazení dokumentu</vt:lpstr>
      <vt:lpstr>Při práci</vt:lpstr>
      <vt:lpstr>Lupa </vt:lpstr>
      <vt:lpstr>Práce s okny</vt:lpstr>
      <vt:lpstr>Zobrazit vedle sebe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Zobrazení</dc:title>
  <dc:creator>marcela</dc:creator>
  <cp:lastModifiedBy>jitka</cp:lastModifiedBy>
  <cp:revision>10</cp:revision>
  <dcterms:created xsi:type="dcterms:W3CDTF">2012-07-27T14:15:16Z</dcterms:created>
  <dcterms:modified xsi:type="dcterms:W3CDTF">2013-05-18T11:41:32Z</dcterms:modified>
</cp:coreProperties>
</file>