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lv" ContentType="vide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64" r:id="rId4"/>
    <p:sldId id="265" r:id="rId5"/>
    <p:sldId id="259" r:id="rId6"/>
    <p:sldId id="260" r:id="rId7"/>
    <p:sldId id="257" r:id="rId8"/>
    <p:sldId id="263" r:id="rId9"/>
    <p:sldId id="266" r:id="rId10"/>
    <p:sldId id="269" r:id="rId11"/>
    <p:sldId id="270" r:id="rId12"/>
    <p:sldId id="271" r:id="rId13"/>
    <p:sldId id="272" r:id="rId14"/>
    <p:sldId id="26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95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64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N4KGqpxNvcQ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wmf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flv"/><Relationship Id="rId1" Type="http://schemas.microsoft.com/office/2007/relationships/media" Target="../media/media1.flv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N4KGqpxNvcQ" TargetMode="External"/><Relationship Id="rId3" Type="http://schemas.openxmlformats.org/officeDocument/2006/relationships/hyperlink" Target="http://cs.wikipedia.org/wiki/Soubor:Mesto_Brno__Janackova_socha_u_Janackova_divadla.jpg" TargetMode="External"/><Relationship Id="rId7" Type="http://schemas.openxmlformats.org/officeDocument/2006/relationships/hyperlink" Target="http://upload.wikimedia.org/wikipedia/commons/thumb/6/6d/CZ_Cechy_Morava_kraje.gif/300px-CZ_Cechy_Morava_kraje.gif" TargetMode="External"/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lazneluhacovice.cz/janacek/ucinkujici-soubor-hlubina.php" TargetMode="External"/><Relationship Id="rId5" Type="http://schemas.openxmlformats.org/officeDocument/2006/relationships/hyperlink" Target="http://www.t-antik.com/fotos/Lasske301012.jpg" TargetMode="External"/><Relationship Id="rId4" Type="http://schemas.openxmlformats.org/officeDocument/2006/relationships/hyperlink" Target="http://www.quido.cz/osobnosti/janacek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9512" y="2276872"/>
            <a:ext cx="691276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Škola: Základní škola a Mateřská škola Halže, příspěvková organizace</a:t>
            </a:r>
            <a:br>
              <a:rPr lang="cs-CZ" b="1" dirty="0"/>
            </a:br>
            <a:r>
              <a:rPr lang="cs-CZ" b="1" dirty="0"/>
              <a:t>Název: </a:t>
            </a:r>
            <a:r>
              <a:rPr lang="cs-CZ" b="1" dirty="0" smtClean="0"/>
              <a:t>VY_32_INOVACE_08_HV_Písnička Už ty pilky dořezaly</a:t>
            </a:r>
            <a:r>
              <a:rPr lang="cs-CZ" b="1" dirty="0"/>
              <a:t/>
            </a:r>
            <a:br>
              <a:rPr lang="cs-CZ" b="1" dirty="0"/>
            </a:br>
            <a:r>
              <a:rPr lang="cs-CZ" b="1" dirty="0"/>
              <a:t>Číslo projektu: CZ.1.07/1.4.00/21.3551</a:t>
            </a:r>
            <a:br>
              <a:rPr lang="cs-CZ" b="1" dirty="0"/>
            </a:br>
            <a:r>
              <a:rPr lang="cs-CZ" b="1" dirty="0"/>
              <a:t>Autor: Mgr. Jarmila </a:t>
            </a:r>
            <a:r>
              <a:rPr lang="cs-CZ" b="1" dirty="0" smtClean="0"/>
              <a:t>Kočandrlová</a:t>
            </a:r>
          </a:p>
          <a:p>
            <a:endParaRPr lang="cs-CZ" b="1" dirty="0"/>
          </a:p>
          <a:p>
            <a:r>
              <a:rPr lang="cs-CZ" b="1" dirty="0" smtClean="0"/>
              <a:t>ANOTACE:</a:t>
            </a:r>
          </a:p>
          <a:p>
            <a:pPr lvl="0"/>
            <a:r>
              <a:rPr lang="cs-CZ" b="1" dirty="0">
                <a:solidFill>
                  <a:prstClr val="black"/>
                </a:solidFill>
              </a:rPr>
              <a:t>Určeno žákům 1.stupně </a:t>
            </a:r>
            <a:r>
              <a:rPr lang="cs-CZ" b="1" dirty="0" smtClean="0">
                <a:solidFill>
                  <a:prstClr val="black"/>
                </a:solidFill>
              </a:rPr>
              <a:t>ZŠ</a:t>
            </a:r>
            <a:endParaRPr lang="cs-CZ" b="1" dirty="0" smtClean="0"/>
          </a:p>
          <a:p>
            <a:r>
              <a:rPr lang="cs-CZ" b="1" dirty="0" smtClean="0"/>
              <a:t>Motivace k nácviku písně Už ty pilky dořezaly</a:t>
            </a:r>
          </a:p>
          <a:p>
            <a:r>
              <a:rPr lang="cs-CZ" b="1" dirty="0" smtClean="0"/>
              <a:t>L. Janáček – Lašské tance - Pilky</a:t>
            </a:r>
            <a:r>
              <a:rPr lang="cs-CZ" b="1" dirty="0"/>
              <a:t/>
            </a:r>
            <a:br>
              <a:rPr lang="cs-CZ" b="1" dirty="0"/>
            </a:br>
            <a:endParaRPr lang="cs-CZ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960" y="404664"/>
            <a:ext cx="5608320" cy="136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05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44007" y="2708476"/>
            <a:ext cx="3168353" cy="2808756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Už ty pilky dořezaly</a:t>
            </a:r>
            <a:endParaRPr lang="cs-CZ" sz="5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212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404664"/>
            <a:ext cx="5853671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Šipka doprava 4"/>
          <p:cNvSpPr/>
          <p:nvPr/>
        </p:nvSpPr>
        <p:spPr>
          <a:xfrm>
            <a:off x="1115616" y="3140968"/>
            <a:ext cx="1338448" cy="484632"/>
          </a:xfrm>
          <a:prstGeom prst="right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2746" y="2652741"/>
            <a:ext cx="11464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Halže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70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588224" y="2323653"/>
            <a:ext cx="2016224" cy="1609404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Píseň </a:t>
            </a:r>
          </a:p>
          <a:p>
            <a:pPr marL="68580" indent="0">
              <a:buNone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Už ty pilky dořezaly je ze Slezska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924944"/>
            <a:ext cx="4035936" cy="2340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1412776"/>
            <a:ext cx="23198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bg2">
                    <a:lumMod val="50000"/>
                  </a:schemeClr>
                </a:solidFill>
              </a:rPr>
              <a:t>Česko</a:t>
            </a:r>
            <a:endParaRPr lang="cs-CZ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45354" y="1426243"/>
            <a:ext cx="2903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</a:rPr>
              <a:t>Morava</a:t>
            </a:r>
            <a:endParaRPr lang="cs-CZ" sz="5400" b="1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40152" y="1412776"/>
            <a:ext cx="2664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6957A"/>
                </a:solidFill>
                <a:hlinkClick r:id="rId3"/>
              </a:rPr>
              <a:t>Slezsko</a:t>
            </a:r>
            <a:endParaRPr lang="cs-CZ" sz="5400" b="1" dirty="0">
              <a:solidFill>
                <a:srgbClr val="F695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6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44824"/>
            <a:ext cx="8208912" cy="1008112"/>
          </a:xfrm>
        </p:spPr>
        <p:txBody>
          <a:bodyPr>
            <a:noAutofit/>
          </a:bodyPr>
          <a:lstStyle/>
          <a:p>
            <a:r>
              <a:rPr lang="cs-CZ" sz="54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UŽ TY PILKY DOŘEZALY</a:t>
            </a:r>
            <a:endParaRPr lang="cs-CZ" sz="54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2232124"/>
            <a:ext cx="7848872" cy="3789163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cs-CZ" sz="4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68580" indent="0">
              <a:buNone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UŽ TY PILKY DOŘEZALY,</a:t>
            </a:r>
          </a:p>
          <a:p>
            <a:pPr marL="68580" indent="0">
              <a:buNone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UŽ TY MLYNKY DOMLELY,</a:t>
            </a:r>
          </a:p>
          <a:p>
            <a:pPr marL="68580" indent="0">
              <a:buNone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UŽ SEDLACI VYMLATILI,</a:t>
            </a:r>
          </a:p>
          <a:p>
            <a:pPr marL="68580" indent="0">
              <a:buNone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MAJU PRAZNE STODOLY.</a:t>
            </a:r>
          </a:p>
          <a:p>
            <a:pPr marL="68580" indent="0">
              <a:buNone/>
            </a:pPr>
            <a:endParaRPr lang="cs-CZ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502" y="722753"/>
            <a:ext cx="1811337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692696"/>
            <a:ext cx="18161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763" y="2809445"/>
            <a:ext cx="1427163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 descr="C:\Users\jkocandrlova\AppData\Local\Microsoft\Windows\Temporary Internet Files\Content.IE5\0TIPQEXH\MC9003502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7936" y="4581128"/>
            <a:ext cx="1238816" cy="179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61492" cy="1844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6908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3428999"/>
            <a:ext cx="8280920" cy="3323819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JURA ENOM POSKAKUJE,</a:t>
            </a:r>
          </a:p>
          <a:p>
            <a:pPr marL="68580" indent="0">
              <a:buNone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HANKA SE ZAS JEN TOČI,</a:t>
            </a:r>
          </a:p>
          <a:p>
            <a:pPr marL="68580" indent="0">
              <a:buNone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MUZIKANTI PODŘIMUJI,</a:t>
            </a:r>
          </a:p>
          <a:p>
            <a:pPr marL="68580" indent="0">
              <a:buNone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HROM AŤ DO NICH UHODI.</a:t>
            </a:r>
            <a:endParaRPr lang="cs-CZ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76" name="Picture 4" descr="C:\Users\jkocandrlova\AppData\Local\Microsoft\Windows\Temporary Internet Files\Content.IE5\J633UQ7Y\MC9004149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3573"/>
            <a:ext cx="3419192" cy="344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jkocandrlova\AppData\Local\Microsoft\Windows\Temporary Internet Files\Content.IE5\F9ELQR7P\MC9004323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789040"/>
            <a:ext cx="1591600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jkocandrlova\AppData\Local\Microsoft\Windows\Temporary Internet Files\Content.IE5\F9ELQR7P\MC90009014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664243"/>
            <a:ext cx="3382978" cy="2524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226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7535543"/>
              </p:ext>
            </p:extLst>
          </p:nvPr>
        </p:nvGraphicFramePr>
        <p:xfrm>
          <a:off x="683568" y="757124"/>
          <a:ext cx="8020050" cy="566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Acrobat Document" r:id="rId3" imgW="8019943" imgH="5667255" progId="AcroExch.Document.7">
                  <p:embed/>
                </p:oleObj>
              </mc:Choice>
              <mc:Fallback>
                <p:oleObj name="Acrobat Document" r:id="rId3" imgW="8019943" imgH="5667255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3568" y="757124"/>
                        <a:ext cx="8020050" cy="5667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5" name="Picture 11" descr="C:\Users\jkocandrlova\AppData\Local\Microsoft\Windows\Temporary Internet Files\Content.IE5\J633UQ7Y\MC9003535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229200"/>
            <a:ext cx="2080788" cy="1044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jkocandrlova\AppData\Local\Microsoft\Windows\Temporary Internet Files\Content.IE5\F9ELQR7P\MC9000548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092"/>
            <a:ext cx="1979452" cy="1940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657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7003622"/>
              </p:ext>
            </p:extLst>
          </p:nvPr>
        </p:nvGraphicFramePr>
        <p:xfrm>
          <a:off x="611560" y="836712"/>
          <a:ext cx="8020050" cy="566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0" name="Acrobat Document" r:id="rId3" imgW="8019943" imgH="5667255" progId="AcroExch.Document.7">
                  <p:embed/>
                </p:oleObj>
              </mc:Choice>
              <mc:Fallback>
                <p:oleObj name="Acrobat Document" r:id="rId3" imgW="8019943" imgH="5667255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1560" y="836712"/>
                        <a:ext cx="8020050" cy="5667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5" name="Picture 11" descr="C:\Users\jkocandrlova\AppData\Local\Microsoft\Windows\Temporary Internet Files\Content.IE5\J633UQ7Y\MC9003535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251666"/>
            <a:ext cx="2080788" cy="1044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jkocandrlova\AppData\Local\Microsoft\Windows\Temporary Internet Files\Content.IE5\F9ELQR7P\MC9000548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092"/>
            <a:ext cx="1979452" cy="1940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15616" y="3275692"/>
            <a:ext cx="7344816" cy="51334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4738318"/>
            <a:ext cx="7344816" cy="51334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79712" y="3295164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g    h   a  c2      h   g   a   d       g   h    a   c2    h   c2   d2 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60350" y="4768909"/>
            <a:ext cx="6584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    g   fis   a       g    e    fis  h       e    g   fis   a       g   fis  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953091" y="188640"/>
            <a:ext cx="2010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Dopiš názvy not: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15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424936" cy="5328592"/>
          </a:xfrm>
        </p:spPr>
        <p:txBody>
          <a:bodyPr>
            <a:normAutofit/>
          </a:bodyPr>
          <a:lstStyle/>
          <a:p>
            <a:r>
              <a:rPr lang="cs-CZ" sz="4000" dirty="0" smtClean="0"/>
              <a:t>Píseň je lidová - umělá</a:t>
            </a:r>
          </a:p>
          <a:p>
            <a:r>
              <a:rPr lang="cs-CZ" sz="4000" dirty="0" smtClean="0"/>
              <a:t>Píseň je v taktu  2/4    3/4</a:t>
            </a:r>
          </a:p>
          <a:p>
            <a:r>
              <a:rPr lang="cs-CZ" sz="4000" dirty="0" smtClean="0"/>
              <a:t>Pochází z Polska – Slezska</a:t>
            </a:r>
          </a:p>
          <a:p>
            <a:r>
              <a:rPr lang="cs-CZ" sz="4000" dirty="0" smtClean="0"/>
              <a:t>Zpívá se klidně  – živě</a:t>
            </a:r>
          </a:p>
          <a:p>
            <a:r>
              <a:rPr lang="cs-CZ" sz="4000" dirty="0" smtClean="0"/>
              <a:t>Píseň je v durová – mollová</a:t>
            </a:r>
          </a:p>
          <a:p>
            <a:r>
              <a:rPr lang="cs-CZ" sz="4000" dirty="0" smtClean="0"/>
              <a:t>Většina not v písni je</a:t>
            </a:r>
          </a:p>
          <a:p>
            <a:pPr marL="68580" indent="0">
              <a:buNone/>
            </a:pPr>
            <a:r>
              <a:rPr lang="cs-CZ" sz="4000" dirty="0" smtClean="0"/>
              <a:t>    </a:t>
            </a:r>
            <a:r>
              <a:rPr lang="cs-CZ" sz="3600" dirty="0" smtClean="0"/>
              <a:t>čtvrťových - osminových</a:t>
            </a:r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 rot="10800000">
            <a:off x="4572000" y="908231"/>
            <a:ext cx="2304256" cy="10742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281" y="1556792"/>
            <a:ext cx="2328863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275856" y="2348880"/>
            <a:ext cx="2160240" cy="1055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095" y="3109822"/>
            <a:ext cx="2163763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858" y="3789040"/>
            <a:ext cx="2480486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570" y="5301208"/>
            <a:ext cx="2808312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973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037976"/>
            <a:ext cx="381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179512" y="260648"/>
            <a:ext cx="6592776" cy="1143000"/>
          </a:xfrm>
          <a:prstGeom prst="rect">
            <a:avLst/>
          </a:prstGeom>
          <a:solidFill>
            <a:srgbClr val="FEB80A">
              <a:lumMod val="20000"/>
              <a:lumOff val="80000"/>
            </a:srgbClr>
          </a:solidFill>
          <a:ln w="38100">
            <a:solidFill>
              <a:srgbClr val="4F271C">
                <a:lumMod val="40000"/>
                <a:lumOff val="60000"/>
              </a:srgbClr>
            </a:solidFill>
          </a:ln>
        </p:spPr>
        <p:txBody>
          <a:bodyPr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F271C">
                    <a:satMod val="130000"/>
                  </a:srgb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entury Schoolbook"/>
                <a:ea typeface="+mj-ea"/>
                <a:cs typeface="+mj-cs"/>
              </a:rPr>
              <a:t>Leoš Janáček</a:t>
            </a:r>
            <a:endParaRPr kumimoji="0" lang="cs-CZ" sz="8000" b="0" i="0" u="none" strike="noStrike" kern="1200" cap="none" spc="0" normalizeH="0" baseline="0" noProof="0" dirty="0">
              <a:ln>
                <a:noFill/>
              </a:ln>
              <a:solidFill>
                <a:srgbClr val="4F271C">
                  <a:satMod val="130000"/>
                </a:srgb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entury Schoolbook"/>
              <a:ea typeface="+mj-ea"/>
              <a:cs typeface="+mj-cs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1433631"/>
            <a:ext cx="39421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prstClr val="black"/>
                </a:solidFill>
                <a:latin typeface="Century Schoolbook"/>
              </a:rPr>
              <a:t>1854 </a:t>
            </a:r>
            <a:r>
              <a:rPr lang="cs-CZ" sz="4000" dirty="0">
                <a:solidFill>
                  <a:prstClr val="black"/>
                </a:solidFill>
                <a:latin typeface="Century Schoolbook"/>
              </a:rPr>
              <a:t>Hukvaldy </a:t>
            </a:r>
            <a:r>
              <a:rPr lang="cs-CZ" sz="4000" dirty="0" smtClean="0">
                <a:solidFill>
                  <a:prstClr val="black"/>
                </a:solidFill>
                <a:latin typeface="Century Schoolbook"/>
              </a:rPr>
              <a:t>  </a:t>
            </a:r>
            <a:r>
              <a:rPr lang="cs-CZ" sz="4000" dirty="0">
                <a:solidFill>
                  <a:prstClr val="black"/>
                </a:solidFill>
                <a:latin typeface="Century Schoolbook"/>
              </a:rPr>
              <a:t>1928 </a:t>
            </a:r>
            <a:r>
              <a:rPr lang="cs-CZ" sz="4000" dirty="0" smtClean="0">
                <a:solidFill>
                  <a:prstClr val="black"/>
                </a:solidFill>
                <a:latin typeface="Century Schoolbook"/>
              </a:rPr>
              <a:t>Ostrava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852936"/>
            <a:ext cx="3570312" cy="387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424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7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94195" y="747905"/>
            <a:ext cx="7992888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Leoš Janáček byl světově uznávaný český hudební skladatel klasické hudby. </a:t>
            </a:r>
          </a:p>
          <a:p>
            <a:endParaRPr lang="cs-CZ" sz="28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Na počátku své skladatelské dráhy byl inspirován moravskou lidovou písní, užíval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jejích nápěvů, které </a:t>
            </a: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originálně převáděl do své hudby. </a:t>
            </a:r>
            <a:endParaRPr lang="cs-CZ" sz="28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Podle </a:t>
            </a: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vzoru Dvořákových „Slovanských tanců“ složil podobný komplet, inspirovaný lidovou hudbou rodného kraje, s názvem „Lašské tance“.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5852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dvAuto="300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4104574" cy="576064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LAŠSKÉ  TANCE</a:t>
            </a:r>
            <a:endParaRPr lang="cs-CZ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691680" y="963461"/>
            <a:ext cx="2520280" cy="230832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Starodávný </a:t>
            </a:r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I.</a:t>
            </a:r>
          </a:p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Požehnaný</a:t>
            </a:r>
          </a:p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Dymák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Starodávný </a:t>
            </a:r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II.</a:t>
            </a:r>
          </a:p>
          <a:p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Čeladenský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Pilky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864" y="260648"/>
            <a:ext cx="3932312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136" y="3305174"/>
            <a:ext cx="5334000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3013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 advAuto="200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Dechovy Orchestr Mladych ZUS Krnov Hraje Pilky Leos Janacek [mp3s.nadruhou.net].fl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540569" y="692696"/>
            <a:ext cx="9893273" cy="5688632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589240"/>
            <a:ext cx="8424936" cy="648072"/>
          </a:xfrm>
        </p:spPr>
        <p:txBody>
          <a:bodyPr>
            <a:normAutofit fontScale="90000"/>
          </a:bodyPr>
          <a:lstStyle/>
          <a:p>
            <a:r>
              <a:rPr lang="cs-CZ" sz="2400" dirty="0"/>
              <a:t>Video:  </a:t>
            </a:r>
            <a:br>
              <a:rPr lang="cs-CZ" sz="2400" dirty="0"/>
            </a:br>
            <a:r>
              <a:rPr lang="cs-CZ" sz="2400" dirty="0"/>
              <a:t>Dechový orchestr mladých ZUŠ Krnov hraje  Pilky </a:t>
            </a:r>
          </a:p>
        </p:txBody>
      </p:sp>
    </p:spTree>
    <p:extLst>
      <p:ext uri="{BB962C8B-B14F-4D97-AF65-F5344CB8AC3E}">
        <p14:creationId xmlns:p14="http://schemas.microsoft.com/office/powerpoint/2010/main" val="1348494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08912" cy="612068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/>
              <a:t>Kliparty z webu </a:t>
            </a:r>
            <a:r>
              <a:rPr lang="cs-CZ" dirty="0" smtClean="0">
                <a:hlinkClick r:id="rId2"/>
              </a:rPr>
              <a:t>www.microsoft.office.com</a:t>
            </a:r>
            <a:endParaRPr lang="cs-CZ" dirty="0" smtClean="0"/>
          </a:p>
          <a:p>
            <a:r>
              <a:rPr lang="cs-CZ" sz="1600" b="1" dirty="0" smtClean="0"/>
              <a:t>Obrázek notového záznamu:</a:t>
            </a:r>
          </a:p>
          <a:p>
            <a:pPr marL="68580" indent="0">
              <a:buNone/>
            </a:pPr>
            <a:r>
              <a:rPr lang="cs-CZ" sz="1400" dirty="0" smtClean="0"/>
              <a:t>Naskenovaná </a:t>
            </a:r>
            <a:r>
              <a:rPr lang="cs-CZ" sz="1400" dirty="0"/>
              <a:t>píseň :</a:t>
            </a:r>
          </a:p>
          <a:p>
            <a:pPr marL="68580" indent="0">
              <a:buNone/>
            </a:pPr>
            <a:r>
              <a:rPr lang="cs-CZ" sz="1400" dirty="0" smtClean="0"/>
              <a:t>JAGLOVÁ, J</a:t>
            </a:r>
            <a:r>
              <a:rPr lang="cs-CZ" sz="1400" dirty="0"/>
              <a:t>. </a:t>
            </a:r>
            <a:r>
              <a:rPr lang="cs-CZ" sz="1400" i="1" dirty="0"/>
              <a:t>Hudební výchova </a:t>
            </a:r>
            <a:r>
              <a:rPr lang="cs-CZ" sz="1400" i="1" dirty="0" smtClean="0"/>
              <a:t>3 pro 3.ročník  základní školy. </a:t>
            </a:r>
            <a:r>
              <a:rPr lang="cs-CZ" sz="1400" dirty="0"/>
              <a:t>1.vyd. </a:t>
            </a:r>
            <a:r>
              <a:rPr lang="cs-CZ" sz="1400" dirty="0" smtClean="0"/>
              <a:t>Brno </a:t>
            </a:r>
            <a:r>
              <a:rPr lang="cs-CZ" sz="1400" dirty="0"/>
              <a:t>: </a:t>
            </a:r>
            <a:r>
              <a:rPr lang="cs-CZ" sz="1400" dirty="0" smtClean="0"/>
              <a:t>Nová škola, 1999.</a:t>
            </a:r>
            <a:endParaRPr lang="cs-CZ" sz="1400" dirty="0"/>
          </a:p>
          <a:p>
            <a:pPr marL="68580" indent="0">
              <a:buNone/>
            </a:pPr>
            <a:r>
              <a:rPr lang="cs-CZ" sz="1400" dirty="0"/>
              <a:t>ISBN </a:t>
            </a:r>
            <a:r>
              <a:rPr lang="cs-CZ" sz="1400" dirty="0" smtClean="0"/>
              <a:t>80-85607-82-4. </a:t>
            </a:r>
            <a:r>
              <a:rPr lang="cs-CZ" sz="1400" dirty="0"/>
              <a:t>s. </a:t>
            </a:r>
            <a:r>
              <a:rPr lang="cs-CZ" sz="1400" dirty="0" smtClean="0"/>
              <a:t>11.</a:t>
            </a:r>
            <a:endParaRPr lang="cs-CZ" sz="1400" dirty="0"/>
          </a:p>
          <a:p>
            <a:r>
              <a:rPr lang="cs-CZ" sz="1500" b="1" dirty="0" smtClean="0"/>
              <a:t>Fotografie:</a:t>
            </a:r>
          </a:p>
          <a:p>
            <a:pPr marL="68580" indent="0">
              <a:buNone/>
            </a:pPr>
            <a:r>
              <a:rPr lang="cs-CZ" sz="1400" dirty="0">
                <a:hlinkClick r:id="rId3"/>
              </a:rPr>
              <a:t>http://cs.wikipedia.org/wiki/Soubor:Mesto_Brno__</a:t>
            </a:r>
            <a:r>
              <a:rPr lang="cs-CZ" sz="1400" dirty="0" smtClean="0">
                <a:hlinkClick r:id="rId3"/>
              </a:rPr>
              <a:t>Janackova_socha_u_Janackova_divadla.jpg</a:t>
            </a:r>
            <a:endParaRPr lang="cs-CZ" sz="1400" dirty="0"/>
          </a:p>
          <a:p>
            <a:pPr marL="68580" indent="0">
              <a:buNone/>
            </a:pP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www.quido.cz/osobnosti/janacek.htm</a:t>
            </a:r>
            <a:endParaRPr lang="cs-CZ" sz="1400" dirty="0" smtClean="0"/>
          </a:p>
          <a:p>
            <a:pPr marL="68580" indent="0">
              <a:buNone/>
            </a:pP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www.t-antik.com/fotos/Lasske301012.jpg</a:t>
            </a:r>
            <a:endParaRPr lang="cs-CZ" sz="1400" dirty="0" smtClean="0"/>
          </a:p>
          <a:p>
            <a:pPr marL="68580" indent="0">
              <a:buNone/>
            </a:pPr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www.lazneluhacovice.cz/janacek/ucinkujici-soubor-hlubina.php</a:t>
            </a:r>
            <a:endParaRPr lang="cs-CZ" sz="1400" dirty="0" smtClean="0"/>
          </a:p>
          <a:p>
            <a:pPr marL="68580" indent="0">
              <a:buNone/>
            </a:pPr>
            <a:endParaRPr lang="cs-CZ" sz="1600" dirty="0" smtClean="0"/>
          </a:p>
          <a:p>
            <a:r>
              <a:rPr lang="cs-CZ" sz="1500" b="1" dirty="0" smtClean="0"/>
              <a:t>MAPY:</a:t>
            </a:r>
          </a:p>
          <a:p>
            <a:r>
              <a:rPr lang="cs-CZ" sz="1500" dirty="0" smtClean="0"/>
              <a:t>http</a:t>
            </a:r>
            <a:r>
              <a:rPr lang="cs-CZ" sz="1500" dirty="0"/>
              <a:t>://obrazky.cz/detail?q=mapa%20%C4%8Dr&amp;offset=37&amp;limit=20&amp;bUrlPar=filter%3D1&amp;resNum=47&amp;ref=http%3A//obrazky.cz/%3Fq%3Dmapa%2B%25C4%258Dr%26from%3D19&amp;resID=T5u3_Xc_m-HLT9v6NAAxptcmbO3ycR68uXc9ib_uyLA&amp;imgURL=http%3A//emapa.cz/maps/mapa-cr-reliefni_s.jpg&amp;pageURL=http%3A//emapa.cz/mapa-cr/&amp;imgX=570&amp;imgY=596&amp;imgSize=112&amp;thURL=http%3A//media1.picsearch.com/is%3FT5u3_Xc_m-HLT9v6NAAxptcmbO3ycR68uXc9ib_uyLA&amp;thX=123&amp;thY=128&amp;qNoSite=mapa%2B%C4%8Dr&amp;siteWWW=&amp;</a:t>
            </a:r>
            <a:r>
              <a:rPr lang="cs-CZ" sz="1500" dirty="0" smtClean="0"/>
              <a:t>sId=XhxCPGxCwS48u-rWYALS</a:t>
            </a:r>
          </a:p>
          <a:p>
            <a:endParaRPr lang="cs-CZ" sz="1500" dirty="0" smtClean="0"/>
          </a:p>
          <a:p>
            <a:r>
              <a:rPr lang="cs-CZ" sz="1500" dirty="0">
                <a:hlinkClick r:id="rId7"/>
              </a:rPr>
              <a:t>http://</a:t>
            </a:r>
            <a:r>
              <a:rPr lang="cs-CZ" sz="1500" dirty="0" smtClean="0">
                <a:hlinkClick r:id="rId7"/>
              </a:rPr>
              <a:t>upload.wikimedia.org/wikipedia/commons/thumb/6/6d/CZ_Cechy_Morava_kraje.gif/300px-CZ_Cechy_Morava_kraje.gif</a:t>
            </a:r>
            <a:endParaRPr lang="cs-CZ" sz="1500" dirty="0" smtClean="0"/>
          </a:p>
          <a:p>
            <a:r>
              <a:rPr lang="cs-CZ" sz="1500" dirty="0" smtClean="0"/>
              <a:t>Video:</a:t>
            </a:r>
          </a:p>
          <a:p>
            <a:r>
              <a:rPr lang="cs-CZ" sz="1500" dirty="0">
                <a:hlinkClick r:id="rId8"/>
              </a:rPr>
              <a:t>http://</a:t>
            </a:r>
            <a:r>
              <a:rPr lang="cs-CZ" sz="1500" dirty="0" smtClean="0">
                <a:hlinkClick r:id="rId8"/>
              </a:rPr>
              <a:t>www.youtube.com/watch?v=N4KGqpxNvcQ</a:t>
            </a:r>
            <a:endParaRPr lang="cs-CZ" sz="1500" dirty="0" smtClean="0"/>
          </a:p>
          <a:p>
            <a:pPr marL="68580" indent="0">
              <a:buNone/>
            </a:pPr>
            <a:endParaRPr lang="cs-CZ" sz="1500" dirty="0" smtClean="0"/>
          </a:p>
          <a:p>
            <a:endParaRPr lang="cs-CZ" sz="1500" dirty="0"/>
          </a:p>
          <a:p>
            <a:endParaRPr lang="cs-CZ" sz="1500" dirty="0"/>
          </a:p>
        </p:txBody>
      </p:sp>
    </p:spTree>
    <p:extLst>
      <p:ext uri="{BB962C8B-B14F-4D97-AF65-F5344CB8AC3E}">
        <p14:creationId xmlns:p14="http://schemas.microsoft.com/office/powerpoint/2010/main" val="379675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189</TotalTime>
  <Words>299</Words>
  <Application>Microsoft Office PowerPoint</Application>
  <PresentationFormat>Předvádění na obrazovce (4:3)</PresentationFormat>
  <Paragraphs>67</Paragraphs>
  <Slides>14</Slides>
  <Notes>0</Notes>
  <HiddenSlides>0</HiddenSlides>
  <MMClips>1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Austin</vt:lpstr>
      <vt:lpstr>Acrobat Document</vt:lpstr>
      <vt:lpstr>Prezentace aplikace PowerPoint</vt:lpstr>
      <vt:lpstr>Už ty pilky dořezaly</vt:lpstr>
      <vt:lpstr>Prezentace aplikace PowerPoint</vt:lpstr>
      <vt:lpstr>Prezentace aplikace PowerPoint</vt:lpstr>
      <vt:lpstr>UŽ TY PILKY DOŘEZALY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LAŠSKÉ  TANCE</vt:lpstr>
      <vt:lpstr>Video:   Dechový orchestr mladých ZUŠ Krnov hraje  Pilky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Kočandrlová Jarmila</dc:creator>
  <cp:lastModifiedBy>Učitel</cp:lastModifiedBy>
  <cp:revision>23</cp:revision>
  <dcterms:created xsi:type="dcterms:W3CDTF">2013-02-26T19:35:54Z</dcterms:created>
  <dcterms:modified xsi:type="dcterms:W3CDTF">2013-06-13T03:57:45Z</dcterms:modified>
</cp:coreProperties>
</file>