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2" r:id="rId3"/>
    <p:sldId id="257" r:id="rId4"/>
    <p:sldId id="258" r:id="rId5"/>
    <p:sldId id="259" r:id="rId6"/>
    <p:sldId id="260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96083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34980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74122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56644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12864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23934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6034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31449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653627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71473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93500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3135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558769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VY_32_INOVACE_1A_13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SLAVNÍ  FYZIKOVÉ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0082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seznamuje žáky se životopisnými údaji o fyzikovi. Seznamuje s jeho přínosem pro život a vědu a dokumentuje jeho objevy. Informuje o fyzikální </a:t>
            </a:r>
            <a:r>
              <a:rPr lang="cs-CZ" dirty="0" smtClean="0"/>
              <a:t>veličině, </a:t>
            </a:r>
            <a:r>
              <a:rPr lang="cs-CZ" dirty="0"/>
              <a:t>jejíž jednotka dostala název po této </a:t>
            </a:r>
            <a:r>
              <a:rPr lang="cs-CZ" dirty="0" smtClean="0"/>
              <a:t>osobnosti.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sz="2400" dirty="0"/>
              <a:t>Autorem tohoto materiálu a všech jeho částí, není-li uvedeno jinak, je Mgr. Jitka Křížková, MBA.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88451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/>
              <a:t>Ernst Werner von </a:t>
            </a:r>
            <a:r>
              <a:rPr lang="cs-CZ" dirty="0" smtClean="0"/>
              <a:t>Siemens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Německý vynálezce</a:t>
            </a:r>
          </a:p>
          <a:p>
            <a:pPr algn="ctr"/>
            <a:endParaRPr lang="cs-CZ" dirty="0"/>
          </a:p>
          <a:p>
            <a:r>
              <a:rPr lang="cs-CZ" dirty="0" smtClean="0"/>
              <a:t>13. prosinec 1816</a:t>
            </a:r>
          </a:p>
          <a:p>
            <a:r>
              <a:rPr lang="cs-CZ" dirty="0" smtClean="0"/>
              <a:t>6. prosinec 1892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9533" y="2420886"/>
            <a:ext cx="2959596" cy="32017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048648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Ernst Werner von Siemens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Studium </a:t>
            </a:r>
            <a:r>
              <a:rPr lang="cs-CZ" dirty="0"/>
              <a:t>skončil </a:t>
            </a:r>
            <a:r>
              <a:rPr lang="cs-CZ" dirty="0" smtClean="0"/>
              <a:t>předčasně, ale </a:t>
            </a:r>
            <a:r>
              <a:rPr lang="cs-CZ" dirty="0"/>
              <a:t>i přesto se chtěl vzdělávat dále na univerzitě</a:t>
            </a:r>
            <a:r>
              <a:rPr lang="cs-CZ" dirty="0" smtClean="0"/>
              <a:t>.</a:t>
            </a:r>
            <a:r>
              <a:rPr lang="cs-CZ" dirty="0"/>
              <a:t> </a:t>
            </a:r>
            <a:r>
              <a:rPr lang="cs-CZ" dirty="0" smtClean="0"/>
              <a:t>Proto </a:t>
            </a:r>
            <a:r>
              <a:rPr lang="cs-CZ" dirty="0"/>
              <a:t>mladý Werner Siemens nastoupil </a:t>
            </a:r>
            <a:r>
              <a:rPr lang="cs-CZ" dirty="0" smtClean="0"/>
              <a:t>jako devatenáctiletý </a:t>
            </a:r>
            <a:r>
              <a:rPr lang="cs-CZ" dirty="0"/>
              <a:t>do armády, kde sloužil celých 14 let. Díky tomu mohl na Dělostřelecké </a:t>
            </a:r>
            <a:r>
              <a:rPr lang="cs-CZ" dirty="0" smtClean="0"/>
              <a:t>          a </a:t>
            </a:r>
            <a:r>
              <a:rPr lang="cs-CZ" dirty="0"/>
              <a:t>technické akademii v Berlíně tři roky studovat fyziku, chemii, </a:t>
            </a:r>
            <a:r>
              <a:rPr lang="cs-CZ" dirty="0" smtClean="0"/>
              <a:t>matematiku                 a balistiku.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783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Úspěchy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Svůj první pruský patent obdržel roku 1842 za objev principu galvanického postříbřování </a:t>
            </a:r>
            <a:r>
              <a:rPr lang="cs-CZ" dirty="0" smtClean="0"/>
              <a:t>      a </a:t>
            </a:r>
            <a:r>
              <a:rPr lang="cs-CZ" dirty="0"/>
              <a:t>pozlacování.</a:t>
            </a:r>
          </a:p>
        </p:txBody>
      </p:sp>
    </p:spTree>
    <p:extLst>
      <p:ext uri="{BB962C8B-B14F-4D97-AF65-F5344CB8AC3E}">
        <p14:creationId xmlns:p14="http://schemas.microsoft.com/office/powerpoint/2010/main" val="29737629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Elektrická vodivost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počest Siemense je pojmenována jednotka elektrické vodivosti.</a:t>
            </a:r>
          </a:p>
          <a:p>
            <a:r>
              <a:rPr lang="cs-CZ" dirty="0"/>
              <a:t>Elektrická </a:t>
            </a:r>
            <a:r>
              <a:rPr lang="cs-CZ" dirty="0" smtClean="0"/>
              <a:t>vodivost </a:t>
            </a:r>
            <a:r>
              <a:rPr lang="cs-CZ" dirty="0"/>
              <a:t>je fyzikální veličina, která popisuje schopnost dobře vést elektrický proud</a:t>
            </a:r>
            <a:r>
              <a:rPr lang="cs-CZ" dirty="0" smtClean="0"/>
              <a:t>.</a:t>
            </a:r>
          </a:p>
          <a:p>
            <a:r>
              <a:rPr lang="cs-CZ" dirty="0" smtClean="0"/>
              <a:t> Dobrý </a:t>
            </a:r>
            <a:r>
              <a:rPr lang="cs-CZ" dirty="0"/>
              <a:t>vodič má vysokou hodnotu vodivosti, špatný vodič má nízkou hodnotu vodivosti.</a:t>
            </a:r>
          </a:p>
        </p:txBody>
      </p:sp>
    </p:spTree>
    <p:extLst>
      <p:ext uri="{BB962C8B-B14F-4D97-AF65-F5344CB8AC3E}">
        <p14:creationId xmlns:p14="http://schemas.microsoft.com/office/powerpoint/2010/main" val="38516431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i="1" dirty="0"/>
              <a:t>Encyklopedie vědy a techniky</a:t>
            </a:r>
            <a:r>
              <a:rPr lang="cs-CZ" dirty="0"/>
              <a:t>. Albatros, 1986.</a:t>
            </a:r>
          </a:p>
          <a:p>
            <a:r>
              <a:rPr lang="cs-CZ" dirty="0"/>
              <a:t>VORÁČEK, Karel. </a:t>
            </a:r>
            <a:r>
              <a:rPr lang="cs-CZ" i="1" dirty="0"/>
              <a:t>Encyklopedie vynálezů</a:t>
            </a:r>
            <a:r>
              <a:rPr lang="cs-CZ" dirty="0"/>
              <a:t>. 1. vyd. Praha: </a:t>
            </a:r>
            <a:r>
              <a:rPr lang="cs-CZ" dirty="0" err="1"/>
              <a:t>Slovart</a:t>
            </a:r>
            <a:r>
              <a:rPr lang="cs-CZ" dirty="0"/>
              <a:t>, 2010. ISBN 9788073912116.</a:t>
            </a:r>
          </a:p>
          <a:p>
            <a:r>
              <a:rPr lang="cs-CZ" dirty="0"/>
              <a:t>GOLDSMITH, Mike. </a:t>
            </a:r>
            <a:r>
              <a:rPr lang="cs-CZ" i="1" dirty="0"/>
              <a:t>Vynálezci a jejich vynalezené vynálezy</a:t>
            </a:r>
            <a:r>
              <a:rPr lang="cs-CZ" dirty="0"/>
              <a:t>. 1,. Praha: </a:t>
            </a:r>
            <a:r>
              <a:rPr lang="cs-CZ" dirty="0" err="1"/>
              <a:t>Egmont</a:t>
            </a:r>
            <a:r>
              <a:rPr lang="cs-CZ" dirty="0"/>
              <a:t>, 2010. ISBN 978-80-252-1518-0.</a:t>
            </a:r>
          </a:p>
          <a:p>
            <a:r>
              <a:rPr lang="cs-CZ" dirty="0"/>
              <a:t>CLARKE, Penny. </a:t>
            </a:r>
            <a:r>
              <a:rPr lang="cs-CZ" i="1" dirty="0"/>
              <a:t>Velké objevy: Vyprávění o objevech, vynálezech a myšlenkách, které obohatily náš život - David Stewart</a:t>
            </a:r>
            <a:r>
              <a:rPr lang="cs-CZ" dirty="0"/>
              <a:t>. 1,. Praha: Junior, 2007.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993839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187</Words>
  <Application>Microsoft Office PowerPoint</Application>
  <PresentationFormat>Předvádění na obrazovce (4:3)</PresentationFormat>
  <Paragraphs>30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Motiv systému Office</vt:lpstr>
      <vt:lpstr>Prezentace aplikace PowerPoint</vt:lpstr>
      <vt:lpstr>Anotace</vt:lpstr>
      <vt:lpstr>Ernst Werner von Siemens</vt:lpstr>
      <vt:lpstr>Ernst Werner von Siemens</vt:lpstr>
      <vt:lpstr>Úspěchy</vt:lpstr>
      <vt:lpstr>Elektrická vodivost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jitka</cp:lastModifiedBy>
  <cp:revision>7</cp:revision>
  <dcterms:created xsi:type="dcterms:W3CDTF">2012-09-11T14:55:22Z</dcterms:created>
  <dcterms:modified xsi:type="dcterms:W3CDTF">2013-06-12T19:10:15Z</dcterms:modified>
</cp:coreProperties>
</file>