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60" r:id="rId1"/>
  </p:sldMasterIdLst>
  <p:sldIdLst>
    <p:sldId id="262" r:id="rId2"/>
    <p:sldId id="265" r:id="rId3"/>
    <p:sldId id="266" r:id="rId4"/>
    <p:sldId id="268" r:id="rId5"/>
    <p:sldId id="267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/>
              <a:pPr/>
              <a:t>12.6.2013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ABEE89A-9886-403C-B21D-7EDA1601A55F}" type="datetimeFigureOut">
              <a:rPr lang="cs-CZ" smtClean="0"/>
              <a:pPr/>
              <a:t>12.6.2013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www.youtube.com/watch?v=KRxS7Q64xUQ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g"/><Relationship Id="rId4" Type="http://schemas.openxmlformats.org/officeDocument/2006/relationships/hyperlink" Target="http://www.youtube.com/watch?v=IkkMJo0P408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5146563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VY_32_INOVACE_14B_11_Ella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Fitzgerald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14B_Dějiny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nonartificiální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hudby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9.4.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 v 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 první dámou jazzové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hudby. Ella Fitzgerald byla ženou, která měla obrovské charisma a dokonalé pěvecké schopnosti, obdivoval ji nejeden muž.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3604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2348880"/>
            <a:ext cx="6606480" cy="2669682"/>
          </a:xfrm>
        </p:spPr>
        <p:txBody>
          <a:bodyPr>
            <a:noAutofit/>
          </a:bodyPr>
          <a:lstStyle/>
          <a:p>
            <a:r>
              <a:rPr lang="cs-CZ" sz="8000" dirty="0" smtClean="0"/>
              <a:t>Ella fitzgerald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2400" dirty="0"/>
              <a:t>25. dubna </a:t>
            </a:r>
            <a:r>
              <a:rPr lang="cs-CZ" sz="2400" dirty="0" smtClean="0"/>
              <a:t>1917 – </a:t>
            </a:r>
            <a:r>
              <a:rPr lang="cs-CZ" sz="2400" dirty="0"/>
              <a:t>15.června </a:t>
            </a:r>
            <a:r>
              <a:rPr lang="cs-CZ" sz="2400" dirty="0" smtClean="0"/>
              <a:t>1996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09417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Americká </a:t>
            </a:r>
            <a:r>
              <a:rPr lang="cs-CZ" dirty="0"/>
              <a:t>jazzová </a:t>
            </a:r>
            <a:r>
              <a:rPr lang="cs-CZ" dirty="0" smtClean="0"/>
              <a:t>zpěvačka.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Napsala </a:t>
            </a:r>
            <a:r>
              <a:rPr lang="cs-CZ" dirty="0"/>
              <a:t>a nazpívala stovky oblíbených </a:t>
            </a:r>
            <a:r>
              <a:rPr lang="cs-CZ" dirty="0" smtClean="0"/>
              <a:t>písní.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„First </a:t>
            </a:r>
            <a:r>
              <a:rPr lang="cs-CZ" dirty="0"/>
              <a:t>Lady of </a:t>
            </a:r>
            <a:r>
              <a:rPr lang="cs-CZ" dirty="0" smtClean="0"/>
              <a:t>Song„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13 cen "Grammy" a </a:t>
            </a:r>
            <a:r>
              <a:rPr lang="cs-CZ" dirty="0" smtClean="0"/>
              <a:t>vydala </a:t>
            </a:r>
            <a:r>
              <a:rPr lang="cs-CZ" dirty="0"/>
              <a:t>více než </a:t>
            </a:r>
            <a:r>
              <a:rPr lang="cs-CZ" dirty="0" smtClean="0"/>
              <a:t>40.</a:t>
            </a:r>
          </a:p>
          <a:p>
            <a:endParaRPr lang="cs-CZ" dirty="0"/>
          </a:p>
          <a:p>
            <a:r>
              <a:rPr lang="cs-CZ" dirty="0" smtClean="0"/>
              <a:t> Precizní</a:t>
            </a:r>
            <a:r>
              <a:rPr lang="cs-CZ" dirty="0"/>
              <a:t>, temperamentní a "nestárnoucí" hlas s nádhernou barvou a rozsahem tři oktávy</a:t>
            </a:r>
          </a:p>
        </p:txBody>
      </p:sp>
    </p:spTree>
    <p:extLst>
      <p:ext uri="{BB962C8B-B14F-4D97-AF65-F5344CB8AC3E}">
        <p14:creationId xmlns:p14="http://schemas.microsoft.com/office/powerpoint/2010/main" val="31978206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Ella</a:t>
            </a:r>
            <a:endParaRPr lang="cs-CZ" dirty="0"/>
          </a:p>
        </p:txBody>
      </p:sp>
      <p:pic>
        <p:nvPicPr>
          <p:cNvPr id="5" name="Obrázek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35832"/>
            <a:ext cx="4681728" cy="3115056"/>
          </a:xfrm>
          <a:prstGeom prst="rect">
            <a:avLst/>
          </a:prstGeom>
        </p:spPr>
      </p:pic>
      <p:pic>
        <p:nvPicPr>
          <p:cNvPr id="7" name="Zástupný symbol pro obsah 6">
            <a:hlinkClick r:id="rId4"/>
          </p:cNvPr>
          <p:cNvPicPr>
            <a:picLocks noGrp="1" noChangeAspect="1"/>
          </p:cNvPicPr>
          <p:nvPr>
            <p:ph sz="quarter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9504" y="1196752"/>
            <a:ext cx="4464496" cy="4464496"/>
          </a:xfrm>
        </p:spPr>
      </p:pic>
      <p:sp>
        <p:nvSpPr>
          <p:cNvPr id="8" name="TextovéPole 7"/>
          <p:cNvSpPr txBox="1"/>
          <p:nvPr/>
        </p:nvSpPr>
        <p:spPr>
          <a:xfrm>
            <a:off x="1475656" y="6237312"/>
            <a:ext cx="5816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Poslechněte si Ellu Fitzgerald kliknutím na obrázky.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9281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Pěvecká kariéra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9036496" cy="487375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dirty="0"/>
              <a:t>1934 začala její profesionální </a:t>
            </a:r>
            <a:r>
              <a:rPr lang="cs-CZ" dirty="0" smtClean="0"/>
              <a:t>kariéra v kapely </a:t>
            </a:r>
            <a:r>
              <a:rPr lang="cs-CZ" dirty="0"/>
              <a:t>Chicka </a:t>
            </a:r>
            <a:r>
              <a:rPr lang="cs-CZ" dirty="0" smtClean="0"/>
              <a:t>Webba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1939 </a:t>
            </a:r>
            <a:r>
              <a:rPr lang="cs-CZ" dirty="0" smtClean="0"/>
              <a:t>vlastní </a:t>
            </a:r>
            <a:r>
              <a:rPr lang="cs-CZ" dirty="0"/>
              <a:t>kabaretní </a:t>
            </a:r>
            <a:r>
              <a:rPr lang="cs-CZ" dirty="0" smtClean="0"/>
              <a:t>scéna.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Na výsluní </a:t>
            </a:r>
            <a:r>
              <a:rPr lang="cs-CZ" dirty="0" smtClean="0"/>
              <a:t>v roku </a:t>
            </a:r>
            <a:r>
              <a:rPr lang="cs-CZ" dirty="0"/>
              <a:t>1950 díky manažerovi Normanu </a:t>
            </a:r>
            <a:r>
              <a:rPr lang="cs-CZ" dirty="0" smtClean="0"/>
              <a:t>Granzovi.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Profesionální </a:t>
            </a:r>
            <a:r>
              <a:rPr lang="cs-CZ" dirty="0"/>
              <a:t>angažmá spojila se společností </a:t>
            </a:r>
            <a:r>
              <a:rPr lang="cs-CZ" dirty="0" smtClean="0"/>
              <a:t>Decca.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R</a:t>
            </a:r>
            <a:r>
              <a:rPr lang="cs-CZ" dirty="0" smtClean="0"/>
              <a:t>epertoár: jazz, gospely</a:t>
            </a:r>
            <a:r>
              <a:rPr lang="cs-CZ" dirty="0"/>
              <a:t>, blues, balady, soul, ale i písně kovbojů</a:t>
            </a:r>
          </a:p>
        </p:txBody>
      </p:sp>
    </p:spTree>
    <p:extLst>
      <p:ext uri="{BB962C8B-B14F-4D97-AF65-F5344CB8AC3E}">
        <p14:creationId xmlns:p14="http://schemas.microsoft.com/office/powerpoint/2010/main" val="37430820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9264118"/>
              </p:ext>
            </p:extLst>
          </p:nvPr>
        </p:nvGraphicFramePr>
        <p:xfrm>
          <a:off x="1369036" y="3233738"/>
          <a:ext cx="6405925" cy="251872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kysdc.com</a:t>
                      </a:r>
                      <a:r>
                        <a:rPr lang="cs-CZ" sz="1100" dirty="0" smtClean="0">
                          <a:effectLst/>
                        </a:rPr>
                        <a:t> [online]. [cit. 5.4.2013]. Dostupný na WWW: http://kysdc.com/3001579/happy-birthday-96th-to-ella-fitzgerald/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naitimp3.com</a:t>
                      </a:r>
                      <a:r>
                        <a:rPr lang="cs-CZ" sz="1100" dirty="0" smtClean="0">
                          <a:effectLst/>
                        </a:rPr>
                        <a:t> [online]. [cit. 5.4.2013]. Dostupný na WWW: http://www.naitimp3.com/artist/19256/</a:t>
                      </a:r>
                    </a:p>
                    <a:p>
                      <a:r>
                        <a:rPr lang="cs-CZ" sz="1100" dirty="0" smtClean="0">
                          <a:effectLst/>
                        </a:rPr>
                        <a:t>CORNEEL VAN DRIEL.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5.4.2013]. Dostupný na WWW: http://www.youtube.com/watch?v=KRxS7Q64xUQ</a:t>
                      </a:r>
                    </a:p>
                    <a:p>
                      <a:r>
                        <a:rPr lang="pt-BR" sz="1100" dirty="0" smtClean="0">
                          <a:effectLst/>
                        </a:rPr>
                        <a:t>ARGIDRAK. </a:t>
                      </a:r>
                      <a:r>
                        <a:rPr lang="pt-BR" sz="1100" i="1" dirty="0" smtClean="0">
                          <a:effectLst/>
                        </a:rPr>
                        <a:t>youtube.com</a:t>
                      </a:r>
                      <a:r>
                        <a:rPr lang="pt-BR" sz="1100" dirty="0" smtClean="0">
                          <a:effectLst/>
                        </a:rPr>
                        <a:t> [online]. [cit. 5.4.2013]. Dostupný na WWW: http://www.youtube.com/watch?v=IkkMJo0P408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AUTOR NEUVEDEN. </a:t>
                      </a:r>
                      <a:r>
                        <a:rPr lang="cs-CZ" sz="1200" i="1" dirty="0" smtClean="0">
                          <a:effectLst/>
                        </a:rPr>
                        <a:t>Ella Fitzgerald</a:t>
                      </a:r>
                      <a:r>
                        <a:rPr lang="cs-CZ" sz="1200" dirty="0" smtClean="0">
                          <a:effectLst/>
                        </a:rPr>
                        <a:t> [online]. [cit. 5.4.2013]. Dostupný na WWW: http://cs.wikipedia.org/wiki/Ella_Fitzgeraldov%C3%A1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40345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50</TotalTime>
  <Words>284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Ella fitzgerald 25. dubna 1917 – 15.června 1996</vt:lpstr>
      <vt:lpstr>Charakteristika</vt:lpstr>
      <vt:lpstr>Ella</vt:lpstr>
      <vt:lpstr>Pěvecká kariéra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7</cp:revision>
  <dcterms:created xsi:type="dcterms:W3CDTF">2012-04-04T05:08:45Z</dcterms:created>
  <dcterms:modified xsi:type="dcterms:W3CDTF">2013-06-12T19:54:51Z</dcterms:modified>
</cp:coreProperties>
</file>