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  <p:sldMasterId id="2147483697" r:id="rId2"/>
  </p:sldMasterIdLst>
  <p:notesMasterIdLst>
    <p:notesMasterId r:id="rId10"/>
  </p:notesMasterIdLst>
  <p:sldIdLst>
    <p:sldId id="263" r:id="rId3"/>
    <p:sldId id="264" r:id="rId4"/>
    <p:sldId id="256" r:id="rId5"/>
    <p:sldId id="257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VY_12_INOVACE_02_Druhy přídavných jmen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Druhy přídavných jmen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C4EC0F-B03F-48FD-9078-CFA3AA912B00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988D0B4-7D05-48A4-BC64-F26C3FD5DE38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5AB37E8-5F6D-4ACE-85F3-306FE71DD754}" type="presOf" srcId="{019433A1-1324-4DE1-9E6F-32B851095F74}" destId="{A3817367-F2BC-482F-8832-FA00B51DCCF3}" srcOrd="0" destOrd="0" presId="urn:microsoft.com/office/officeart/2005/8/layout/target3"/>
    <dgm:cxn modelId="{16BDED80-75EA-4CE7-8728-4A404F375A16}" type="presOf" srcId="{EBC41103-E2E5-4D48-9B4B-425520D3D098}" destId="{50C2F88D-8688-44C2-A854-691F34009D3B}" srcOrd="0" destOrd="0" presId="urn:microsoft.com/office/officeart/2005/8/layout/target3"/>
    <dgm:cxn modelId="{0ACD0375-1D13-421E-9B7A-3BDC911403AB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9D8B60B-52C8-45F8-AD91-2CF780EB82E1}" type="presOf" srcId="{C73C7642-F245-4585-8F88-243F9FAEF6CA}" destId="{AA41A67C-3D3F-4AE9-9E0F-5D7F7BB2E741}" srcOrd="1" destOrd="0" presId="urn:microsoft.com/office/officeart/2005/8/layout/target3"/>
    <dgm:cxn modelId="{647E0FE9-1243-48DE-A21F-B747637E4427}" type="presOf" srcId="{445C7998-7549-48B0-BD68-D4F0167F02E5}" destId="{BC35EE03-4121-4EF9-923D-7CB6D30D358D}" srcOrd="0" destOrd="0" presId="urn:microsoft.com/office/officeart/2005/8/layout/target3"/>
    <dgm:cxn modelId="{D07C42EB-DDE9-4A7D-81CB-AC306F383662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F209A6D-4588-4832-8628-9D93D5E7154A}" type="presOf" srcId="{FBBFC3EA-9D9D-4F3A-BEA6-9C2C0E46BF20}" destId="{643EA938-EDE0-4533-ACCC-D2BD6F3A527C}" srcOrd="0" destOrd="0" presId="urn:microsoft.com/office/officeart/2005/8/layout/target3"/>
    <dgm:cxn modelId="{8F790B90-1076-4A72-B793-00088A1A03AB}" type="presOf" srcId="{019433A1-1324-4DE1-9E6F-32B851095F74}" destId="{E7297F21-D4FD-4A41-AE58-814D01A6B5E7}" srcOrd="1" destOrd="0" presId="urn:microsoft.com/office/officeart/2005/8/layout/target3"/>
    <dgm:cxn modelId="{A3B3B67E-4C85-4B94-A298-AAE404A6E7DA}" type="presOf" srcId="{39F8B381-5807-488E-AC22-73DD4140ED4A}" destId="{71045F8C-00FA-488E-A7BD-E2E6753D979D}" srcOrd="0" destOrd="0" presId="urn:microsoft.com/office/officeart/2005/8/layout/target3"/>
    <dgm:cxn modelId="{915718DB-1C31-4090-89D8-7F1D3FBEDCCA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B85BEBE-825B-44DB-AD90-46FF0920F583}" type="presOf" srcId="{C73C7642-F245-4585-8F88-243F9FAEF6CA}" destId="{97289DF2-90F4-4EC2-A9FC-633B00BAB610}" srcOrd="0" destOrd="0" presId="urn:microsoft.com/office/officeart/2005/8/layout/target3"/>
    <dgm:cxn modelId="{C4A2FBBC-2C40-46D8-81E1-1D2BACDA65EF}" type="presParOf" srcId="{71045F8C-00FA-488E-A7BD-E2E6753D979D}" destId="{3577EC6B-C980-4F34-8C69-4365E7B8FC8C}" srcOrd="0" destOrd="0" presId="urn:microsoft.com/office/officeart/2005/8/layout/target3"/>
    <dgm:cxn modelId="{A39CAECA-5D10-4004-80DA-10B9671CC57E}" type="presParOf" srcId="{71045F8C-00FA-488E-A7BD-E2E6753D979D}" destId="{6940EB87-DC1D-4BC3-9408-9AC2E1FFC039}" srcOrd="1" destOrd="0" presId="urn:microsoft.com/office/officeart/2005/8/layout/target3"/>
    <dgm:cxn modelId="{D2264ABA-7954-4508-9EA8-665A42EBEF64}" type="presParOf" srcId="{71045F8C-00FA-488E-A7BD-E2E6753D979D}" destId="{BC35EE03-4121-4EF9-923D-7CB6D30D358D}" srcOrd="2" destOrd="0" presId="urn:microsoft.com/office/officeart/2005/8/layout/target3"/>
    <dgm:cxn modelId="{ED620A32-1BF1-47B7-83F2-193D4128A401}" type="presParOf" srcId="{71045F8C-00FA-488E-A7BD-E2E6753D979D}" destId="{C95EEA27-3CBF-4645-A92D-9D8AF5C1CBFC}" srcOrd="3" destOrd="0" presId="urn:microsoft.com/office/officeart/2005/8/layout/target3"/>
    <dgm:cxn modelId="{8B67F3C8-E9CD-47E0-B575-7C09652CDC3A}" type="presParOf" srcId="{71045F8C-00FA-488E-A7BD-E2E6753D979D}" destId="{851BB866-B6AE-4566-893F-4C635BA974FC}" srcOrd="4" destOrd="0" presId="urn:microsoft.com/office/officeart/2005/8/layout/target3"/>
    <dgm:cxn modelId="{FEF94882-C991-400C-B85C-C19E47995530}" type="presParOf" srcId="{71045F8C-00FA-488E-A7BD-E2E6753D979D}" destId="{643EA938-EDE0-4533-ACCC-D2BD6F3A527C}" srcOrd="5" destOrd="0" presId="urn:microsoft.com/office/officeart/2005/8/layout/target3"/>
    <dgm:cxn modelId="{4A938421-C7EF-4D84-8C2A-0A59F1F73887}" type="presParOf" srcId="{71045F8C-00FA-488E-A7BD-E2E6753D979D}" destId="{92F31B18-D66D-4CC7-89B9-378928DE877D}" srcOrd="6" destOrd="0" presId="urn:microsoft.com/office/officeart/2005/8/layout/target3"/>
    <dgm:cxn modelId="{D7BA3E16-FC1C-4AA0-8FF1-5C9652904735}" type="presParOf" srcId="{71045F8C-00FA-488E-A7BD-E2E6753D979D}" destId="{902074E1-B931-4618-97F1-FADBE82E9C3C}" srcOrd="7" destOrd="0" presId="urn:microsoft.com/office/officeart/2005/8/layout/target3"/>
    <dgm:cxn modelId="{02217CD7-5221-4277-8013-8792A82840B7}" type="presParOf" srcId="{71045F8C-00FA-488E-A7BD-E2E6753D979D}" destId="{A3817367-F2BC-482F-8832-FA00B51DCCF3}" srcOrd="8" destOrd="0" presId="urn:microsoft.com/office/officeart/2005/8/layout/target3"/>
    <dgm:cxn modelId="{AEEE93F9-5950-4F66-A7AE-F5B4CEE29AC7}" type="presParOf" srcId="{71045F8C-00FA-488E-A7BD-E2E6753D979D}" destId="{626ABFF6-56C8-4386-B662-68EC364EED9D}" srcOrd="9" destOrd="0" presId="urn:microsoft.com/office/officeart/2005/8/layout/target3"/>
    <dgm:cxn modelId="{B05C00A1-D7D0-407A-A901-F1BB831A3085}" type="presParOf" srcId="{71045F8C-00FA-488E-A7BD-E2E6753D979D}" destId="{6DB11F1C-D028-4800-9625-6611CA9DE6D4}" srcOrd="10" destOrd="0" presId="urn:microsoft.com/office/officeart/2005/8/layout/target3"/>
    <dgm:cxn modelId="{C41C4F4C-2FC7-4E5A-848C-73CA2645C799}" type="presParOf" srcId="{71045F8C-00FA-488E-A7BD-E2E6753D979D}" destId="{CDED6FE3-AD8F-4ACC-B6B8-710EDDD97598}" srcOrd="11" destOrd="0" presId="urn:microsoft.com/office/officeart/2005/8/layout/target3"/>
    <dgm:cxn modelId="{FB6F1C79-F7A7-4339-A823-96FFADEF2CED}" type="presParOf" srcId="{71045F8C-00FA-488E-A7BD-E2E6753D979D}" destId="{397AC6D7-84A6-4150-958F-83C92D9ACF38}" srcOrd="12" destOrd="0" presId="urn:microsoft.com/office/officeart/2005/8/layout/target3"/>
    <dgm:cxn modelId="{F9ADE824-844B-432F-AA50-ED16CDBCF346}" type="presParOf" srcId="{71045F8C-00FA-488E-A7BD-E2E6753D979D}" destId="{D7419528-33A6-416D-9E64-B3F7915C5149}" srcOrd="13" destOrd="0" presId="urn:microsoft.com/office/officeart/2005/8/layout/target3"/>
    <dgm:cxn modelId="{608E2CE6-93A5-438F-824E-521F433F0491}" type="presParOf" srcId="{71045F8C-00FA-488E-A7BD-E2E6753D979D}" destId="{97289DF2-90F4-4EC2-A9FC-633B00BAB610}" srcOrd="14" destOrd="0" presId="urn:microsoft.com/office/officeart/2005/8/layout/target3"/>
    <dgm:cxn modelId="{F2E5DE15-90EC-4741-A87B-90F2C5CC166B}" type="presParOf" srcId="{71045F8C-00FA-488E-A7BD-E2E6753D979D}" destId="{234EBA9D-95B4-4C20-A84E-6F65F1085DC6}" srcOrd="15" destOrd="0" presId="urn:microsoft.com/office/officeart/2005/8/layout/target3"/>
    <dgm:cxn modelId="{677A8816-5392-435B-B8D8-E3BA5B2FFB1E}" type="presParOf" srcId="{71045F8C-00FA-488E-A7BD-E2E6753D979D}" destId="{12255512-213F-41DF-90A6-8B4CD74A2B52}" srcOrd="16" destOrd="0" presId="urn:microsoft.com/office/officeart/2005/8/layout/target3"/>
    <dgm:cxn modelId="{F098E837-12CD-4EF2-A342-EF3B2670CE53}" type="presParOf" srcId="{71045F8C-00FA-488E-A7BD-E2E6753D979D}" destId="{50C2F88D-8688-44C2-A854-691F34009D3B}" srcOrd="17" destOrd="0" presId="urn:microsoft.com/office/officeart/2005/8/layout/target3"/>
    <dgm:cxn modelId="{82EAC967-A8A6-41E8-B9FD-52585D120F05}" type="presParOf" srcId="{71045F8C-00FA-488E-A7BD-E2E6753D979D}" destId="{4D19AB04-24FA-40C2-B203-52AE3D15E171}" srcOrd="18" destOrd="0" presId="urn:microsoft.com/office/officeart/2005/8/layout/target3"/>
    <dgm:cxn modelId="{81106BCD-A40E-4358-9D49-F46C4217F8B5}" type="presParOf" srcId="{71045F8C-00FA-488E-A7BD-E2E6753D979D}" destId="{832BF48F-0145-4429-9E02-8FCA946CCE9E}" srcOrd="19" destOrd="0" presId="urn:microsoft.com/office/officeart/2005/8/layout/target3"/>
    <dgm:cxn modelId="{A5E2B068-A2AF-4A86-8C3B-26BF15467C63}" type="presParOf" srcId="{71045F8C-00FA-488E-A7BD-E2E6753D979D}" destId="{E7297F21-D4FD-4A41-AE58-814D01A6B5E7}" srcOrd="20" destOrd="0" presId="urn:microsoft.com/office/officeart/2005/8/layout/target3"/>
    <dgm:cxn modelId="{9576FD58-E0DC-4F37-B59F-6BD560C64DB1}" type="presParOf" srcId="{71045F8C-00FA-488E-A7BD-E2E6753D979D}" destId="{F69A1436-182C-465B-AD7F-FE48E0C090C1}" srcOrd="21" destOrd="0" presId="urn:microsoft.com/office/officeart/2005/8/layout/target3"/>
    <dgm:cxn modelId="{C36DB240-B4F7-476B-80CE-E102397ACD71}" type="presParOf" srcId="{71045F8C-00FA-488E-A7BD-E2E6753D979D}" destId="{AA41A67C-3D3F-4AE9-9E0F-5D7F7BB2E741}" srcOrd="22" destOrd="0" presId="urn:microsoft.com/office/officeart/2005/8/layout/target3"/>
    <dgm:cxn modelId="{BD0CD4C6-51B0-4F9A-A33B-890692B88B2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065317-8095-4401-825D-4EF3CCC854D7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A781F0CB-A780-48FE-8222-CE5B866F453C}">
      <dgm:prSet phldrT="[Text]"/>
      <dgm:spPr/>
      <dgm:t>
        <a:bodyPr/>
        <a:lstStyle/>
        <a:p>
          <a:r>
            <a:rPr lang="cs-CZ" dirty="0" smtClean="0"/>
            <a:t>TVRDÁ</a:t>
          </a:r>
        </a:p>
        <a:p>
          <a:endParaRPr lang="cs-CZ" dirty="0" smtClean="0"/>
        </a:p>
        <a:p>
          <a:r>
            <a:rPr lang="cs-CZ" dirty="0" smtClean="0">
              <a:solidFill>
                <a:srgbClr val="FFFF00"/>
              </a:solidFill>
            </a:rPr>
            <a:t>mlad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ý</a:t>
          </a:r>
        </a:p>
        <a:p>
          <a:r>
            <a:rPr lang="cs-CZ" dirty="0" smtClean="0">
              <a:solidFill>
                <a:srgbClr val="FFFF00"/>
              </a:solidFill>
            </a:rPr>
            <a:t>mlad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á</a:t>
          </a:r>
        </a:p>
        <a:p>
          <a:r>
            <a:rPr lang="cs-CZ" dirty="0" smtClean="0">
              <a:solidFill>
                <a:srgbClr val="FFFF00"/>
              </a:solidFill>
            </a:rPr>
            <a:t>mlad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é</a:t>
          </a:r>
        </a:p>
        <a:p>
          <a:r>
            <a:rPr lang="cs-CZ" dirty="0" smtClean="0">
              <a:solidFill>
                <a:srgbClr val="FFFF00"/>
              </a:solidFill>
            </a:rPr>
            <a:t>MLAD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Í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9A76EBC5-3B73-47B8-B310-E7262761D9E7}" type="parTrans" cxnId="{EBE84636-97ED-41FC-8696-733AB81E8C67}">
      <dgm:prSet/>
      <dgm:spPr/>
      <dgm:t>
        <a:bodyPr/>
        <a:lstStyle/>
        <a:p>
          <a:endParaRPr lang="cs-CZ"/>
        </a:p>
      </dgm:t>
    </dgm:pt>
    <dgm:pt modelId="{59B38F7C-D17A-4024-8E9A-1E21E4AFB97C}" type="sibTrans" cxnId="{EBE84636-97ED-41FC-8696-733AB81E8C67}">
      <dgm:prSet/>
      <dgm:spPr/>
      <dgm:t>
        <a:bodyPr/>
        <a:lstStyle/>
        <a:p>
          <a:endParaRPr lang="cs-CZ"/>
        </a:p>
      </dgm:t>
    </dgm:pt>
    <dgm:pt modelId="{28E0C710-BD2F-430A-9B73-797F9AF6D735}">
      <dgm:prSet phldrT="[Text]"/>
      <dgm:spPr/>
      <dgm:t>
        <a:bodyPr/>
        <a:lstStyle/>
        <a:p>
          <a:r>
            <a:rPr lang="cs-CZ" dirty="0" smtClean="0"/>
            <a:t>MĚKKÁ</a:t>
          </a:r>
        </a:p>
        <a:p>
          <a:endParaRPr lang="cs-CZ" dirty="0" smtClean="0">
            <a:solidFill>
              <a:srgbClr val="FFFF00"/>
            </a:solidFill>
          </a:endParaRPr>
        </a:p>
        <a:p>
          <a:r>
            <a:rPr lang="cs-CZ" dirty="0" smtClean="0">
              <a:solidFill>
                <a:srgbClr val="FFFF00"/>
              </a:solidFill>
            </a:rPr>
            <a:t>jarn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í, -í, -í,</a:t>
          </a:r>
        </a:p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- í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7F1B9305-6D89-4510-BEAD-7780B4F0D77D}" type="parTrans" cxnId="{5EB53C4B-919B-44D0-B730-6C4ADE2A82A0}">
      <dgm:prSet/>
      <dgm:spPr/>
      <dgm:t>
        <a:bodyPr/>
        <a:lstStyle/>
        <a:p>
          <a:endParaRPr lang="cs-CZ"/>
        </a:p>
      </dgm:t>
    </dgm:pt>
    <dgm:pt modelId="{4F6319C7-B537-434B-BD3A-9FFDEA2F283A}" type="sibTrans" cxnId="{5EB53C4B-919B-44D0-B730-6C4ADE2A82A0}">
      <dgm:prSet/>
      <dgm:spPr/>
      <dgm:t>
        <a:bodyPr/>
        <a:lstStyle/>
        <a:p>
          <a:endParaRPr lang="cs-CZ"/>
        </a:p>
      </dgm:t>
    </dgm:pt>
    <dgm:pt modelId="{F5527622-C372-4451-92D4-7C962AEDF7D6}">
      <dgm:prSet phldrT="[Text]" custT="1"/>
      <dgm:spPr/>
      <dgm:t>
        <a:bodyPr/>
        <a:lstStyle/>
        <a:p>
          <a:r>
            <a:rPr lang="cs-CZ" sz="2300" dirty="0" smtClean="0"/>
            <a:t>PŘIVLAST-ŇOVACÍ</a:t>
          </a:r>
        </a:p>
        <a:p>
          <a:r>
            <a:rPr lang="cs-CZ" sz="2300" dirty="0" smtClean="0">
              <a:solidFill>
                <a:srgbClr val="FF0000"/>
              </a:solidFill>
            </a:rPr>
            <a:t>ČÍ?</a:t>
          </a:r>
        </a:p>
        <a:p>
          <a:r>
            <a:rPr lang="cs-CZ" sz="2300" dirty="0" smtClean="0">
              <a:solidFill>
                <a:srgbClr val="FFFF00"/>
              </a:solidFill>
            </a:rPr>
            <a:t>otc</a:t>
          </a:r>
          <a:r>
            <a:rPr lang="cs-CZ" sz="2300" dirty="0" smtClean="0">
              <a:solidFill>
                <a:schemeClr val="accent6">
                  <a:lumMod val="50000"/>
                </a:schemeClr>
              </a:solidFill>
            </a:rPr>
            <a:t>ův, -ova, </a:t>
          </a:r>
        </a:p>
        <a:p>
          <a:r>
            <a:rPr lang="cs-CZ" sz="2300" dirty="0" smtClean="0">
              <a:solidFill>
                <a:schemeClr val="accent6">
                  <a:lumMod val="50000"/>
                </a:schemeClr>
              </a:solidFill>
            </a:rPr>
            <a:t>-</a:t>
          </a:r>
          <a:r>
            <a:rPr lang="cs-CZ" sz="2300" dirty="0" err="1" smtClean="0">
              <a:solidFill>
                <a:schemeClr val="accent6">
                  <a:lumMod val="50000"/>
                </a:schemeClr>
              </a:solidFill>
            </a:rPr>
            <a:t>ovo</a:t>
          </a:r>
          <a:r>
            <a:rPr lang="cs-CZ" sz="23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300" dirty="0" smtClean="0">
              <a:solidFill>
                <a:srgbClr val="FFFF00"/>
              </a:solidFill>
            </a:rPr>
            <a:t>// </a:t>
          </a:r>
          <a:r>
            <a:rPr lang="cs-CZ" sz="2300" dirty="0" smtClean="0">
              <a:solidFill>
                <a:srgbClr val="FF0000"/>
              </a:solidFill>
            </a:rPr>
            <a:t>TI,TY</a:t>
          </a:r>
          <a:endParaRPr lang="cs-CZ" sz="2300" dirty="0" smtClean="0">
            <a:solidFill>
              <a:srgbClr val="FFFF00"/>
            </a:solidFill>
          </a:endParaRPr>
        </a:p>
        <a:p>
          <a:r>
            <a:rPr lang="cs-CZ" sz="2300" dirty="0" smtClean="0">
              <a:solidFill>
                <a:srgbClr val="FFFF00"/>
              </a:solidFill>
            </a:rPr>
            <a:t>matč</a:t>
          </a:r>
          <a:r>
            <a:rPr lang="cs-CZ" sz="2300" dirty="0" smtClean="0">
              <a:solidFill>
                <a:schemeClr val="accent6">
                  <a:lumMod val="50000"/>
                </a:schemeClr>
              </a:solidFill>
            </a:rPr>
            <a:t>in,</a:t>
          </a:r>
          <a:r>
            <a:rPr lang="cs-CZ" sz="2300" dirty="0" smtClean="0">
              <a:solidFill>
                <a:srgbClr val="FFFF00"/>
              </a:solidFill>
            </a:rPr>
            <a:t> </a:t>
          </a:r>
          <a:r>
            <a:rPr lang="cs-CZ" sz="2300" dirty="0" smtClean="0">
              <a:solidFill>
                <a:schemeClr val="accent6">
                  <a:lumMod val="50000"/>
                </a:schemeClr>
              </a:solidFill>
            </a:rPr>
            <a:t>-</a:t>
          </a:r>
          <a:r>
            <a:rPr lang="cs-CZ" sz="2300" dirty="0" err="1" smtClean="0">
              <a:solidFill>
                <a:schemeClr val="accent6">
                  <a:lumMod val="50000"/>
                </a:schemeClr>
              </a:solidFill>
            </a:rPr>
            <a:t>ina</a:t>
          </a:r>
          <a:r>
            <a:rPr lang="cs-CZ" sz="2300" dirty="0" smtClean="0">
              <a:solidFill>
                <a:schemeClr val="accent6">
                  <a:lumMod val="50000"/>
                </a:schemeClr>
              </a:solidFill>
            </a:rPr>
            <a:t>, -</a:t>
          </a:r>
          <a:r>
            <a:rPr lang="cs-CZ" sz="2300" dirty="0" err="1" smtClean="0">
              <a:solidFill>
                <a:schemeClr val="accent6">
                  <a:lumMod val="50000"/>
                </a:schemeClr>
              </a:solidFill>
            </a:rPr>
            <a:t>ino</a:t>
          </a:r>
          <a:r>
            <a:rPr lang="cs-CZ" sz="23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300" dirty="0" smtClean="0">
              <a:solidFill>
                <a:srgbClr val="FFFF00"/>
              </a:solidFill>
            </a:rPr>
            <a:t>//</a:t>
          </a:r>
        </a:p>
      </dgm:t>
    </dgm:pt>
    <dgm:pt modelId="{0D9F03E5-526C-42D6-9FF2-2384AD3515F6}" type="parTrans" cxnId="{E6408882-174E-4526-9FCD-43051A028FC9}">
      <dgm:prSet/>
      <dgm:spPr/>
      <dgm:t>
        <a:bodyPr/>
        <a:lstStyle/>
        <a:p>
          <a:endParaRPr lang="cs-CZ"/>
        </a:p>
      </dgm:t>
    </dgm:pt>
    <dgm:pt modelId="{7CF2127C-BD65-4AE1-B102-72CDCD81174D}" type="sibTrans" cxnId="{E6408882-174E-4526-9FCD-43051A028FC9}">
      <dgm:prSet/>
      <dgm:spPr/>
      <dgm:t>
        <a:bodyPr/>
        <a:lstStyle/>
        <a:p>
          <a:endParaRPr lang="cs-CZ"/>
        </a:p>
      </dgm:t>
    </dgm:pt>
    <dgm:pt modelId="{0CD316AE-BE71-4BDA-9299-12B798094C40}" type="pres">
      <dgm:prSet presAssocID="{EF065317-8095-4401-825D-4EF3CCC854D7}" presName="Name0" presStyleCnt="0">
        <dgm:presLayoutVars>
          <dgm:dir/>
          <dgm:resizeHandles val="exact"/>
        </dgm:presLayoutVars>
      </dgm:prSet>
      <dgm:spPr/>
    </dgm:pt>
    <dgm:pt modelId="{1EF51534-A40E-4513-853A-C5D3CE874E3B}" type="pres">
      <dgm:prSet presAssocID="{EF065317-8095-4401-825D-4EF3CCC854D7}" presName="bkgdShp" presStyleLbl="alignAccFollowNode1" presStyleIdx="0" presStyleCnt="1" custLinFactNeighborX="1087"/>
      <dgm:spPr/>
    </dgm:pt>
    <dgm:pt modelId="{8669ACBF-CCF2-4C05-930D-45ACF8E95EAB}" type="pres">
      <dgm:prSet presAssocID="{EF065317-8095-4401-825D-4EF3CCC854D7}" presName="linComp" presStyleCnt="0"/>
      <dgm:spPr/>
    </dgm:pt>
    <dgm:pt modelId="{5737FEFA-D422-4523-B367-B55A23425674}" type="pres">
      <dgm:prSet presAssocID="{A781F0CB-A780-48FE-8222-CE5B866F453C}" presName="compNode" presStyleCnt="0"/>
      <dgm:spPr/>
    </dgm:pt>
    <dgm:pt modelId="{69FC53BF-AF5C-424B-8E6B-282CC30C92C8}" type="pres">
      <dgm:prSet presAssocID="{A781F0CB-A780-48FE-8222-CE5B866F453C}" presName="node" presStyleLbl="node1" presStyleIdx="0" presStyleCnt="3" custLinFactNeighborX="-2812" custLinFactNeighborY="-4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25F71A-8ABA-4C47-B5C2-91FAE15C7D3A}" type="pres">
      <dgm:prSet presAssocID="{A781F0CB-A780-48FE-8222-CE5B866F453C}" presName="invisiNode" presStyleLbl="node1" presStyleIdx="0" presStyleCnt="3"/>
      <dgm:spPr/>
    </dgm:pt>
    <dgm:pt modelId="{4AD95387-70B8-4540-B054-86D0C38D6FFB}" type="pres">
      <dgm:prSet presAssocID="{A781F0CB-A780-48FE-8222-CE5B866F453C}" presName="imagNode" presStyleLbl="fgImgPlace1" presStyleIdx="0" presStyleCnt="3" custScaleY="102202" custLinFactNeighborX="-2170" custLinFactNeighborY="-47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2C465E22-9509-4D4C-AB55-13D32B38C4EF}" type="pres">
      <dgm:prSet presAssocID="{59B38F7C-D17A-4024-8E9A-1E21E4AFB97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D9406B7-1066-4302-8F91-98A7B043B041}" type="pres">
      <dgm:prSet presAssocID="{28E0C710-BD2F-430A-9B73-797F9AF6D735}" presName="compNode" presStyleCnt="0"/>
      <dgm:spPr/>
    </dgm:pt>
    <dgm:pt modelId="{91CFC848-E419-49BB-BBA3-759EBD979E93}" type="pres">
      <dgm:prSet presAssocID="{28E0C710-BD2F-430A-9B73-797F9AF6D735}" presName="node" presStyleLbl="node1" presStyleIdx="1" presStyleCnt="3" custLinFactNeighborX="-1804" custLinFactNeighborY="19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93C2BF-FA3C-4302-8485-890DED51A3F5}" type="pres">
      <dgm:prSet presAssocID="{28E0C710-BD2F-430A-9B73-797F9AF6D735}" presName="invisiNode" presStyleLbl="node1" presStyleIdx="1" presStyleCnt="3"/>
      <dgm:spPr/>
    </dgm:pt>
    <dgm:pt modelId="{25DB864E-7854-450A-BE79-C41817A4EE40}" type="pres">
      <dgm:prSet presAssocID="{28E0C710-BD2F-430A-9B73-797F9AF6D735}" presName="imagNode" presStyleLbl="fgImgPlace1" presStyleIdx="1" presStyleCnt="3" custScaleY="102871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BFB6865D-AD66-4A64-8538-4DEEB07AD8A7}" type="pres">
      <dgm:prSet presAssocID="{4F6319C7-B537-434B-BD3A-9FFDEA2F283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FDB9709-AD48-49CC-9F20-E0AA78820842}" type="pres">
      <dgm:prSet presAssocID="{F5527622-C372-4451-92D4-7C962AEDF7D6}" presName="compNode" presStyleCnt="0"/>
      <dgm:spPr/>
    </dgm:pt>
    <dgm:pt modelId="{9E3EB386-54EC-4E1D-AD9C-FC01B577EBA0}" type="pres">
      <dgm:prSet presAssocID="{F5527622-C372-4451-92D4-7C962AEDF7D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B104F7-3A8A-4642-807C-A3808310AAF6}" type="pres">
      <dgm:prSet presAssocID="{F5527622-C372-4451-92D4-7C962AEDF7D6}" presName="invisiNode" presStyleLbl="node1" presStyleIdx="2" presStyleCnt="3"/>
      <dgm:spPr/>
    </dgm:pt>
    <dgm:pt modelId="{A8167BA0-00D4-43FC-8B1F-829A3FD66A4B}" type="pres">
      <dgm:prSet presAssocID="{F5527622-C372-4451-92D4-7C962AEDF7D6}" presName="imagNode" presStyleLbl="fgImgPlace1" presStyleIdx="2" presStyleCnt="3" custScaleY="102871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5EB53C4B-919B-44D0-B730-6C4ADE2A82A0}" srcId="{EF065317-8095-4401-825D-4EF3CCC854D7}" destId="{28E0C710-BD2F-430A-9B73-797F9AF6D735}" srcOrd="1" destOrd="0" parTransId="{7F1B9305-6D89-4510-BEAD-7780B4F0D77D}" sibTransId="{4F6319C7-B537-434B-BD3A-9FFDEA2F283A}"/>
    <dgm:cxn modelId="{5918AA9B-C0FA-4F2E-947F-D1B2FA5542A6}" type="presOf" srcId="{59B38F7C-D17A-4024-8E9A-1E21E4AFB97C}" destId="{2C465E22-9509-4D4C-AB55-13D32B38C4EF}" srcOrd="0" destOrd="0" presId="urn:microsoft.com/office/officeart/2005/8/layout/pList2"/>
    <dgm:cxn modelId="{D256867B-0559-4AB0-9CD3-19189C1CB1ED}" type="presOf" srcId="{EF065317-8095-4401-825D-4EF3CCC854D7}" destId="{0CD316AE-BE71-4BDA-9299-12B798094C40}" srcOrd="0" destOrd="0" presId="urn:microsoft.com/office/officeart/2005/8/layout/pList2"/>
    <dgm:cxn modelId="{1BF6D31C-51E7-44C6-BE94-3C99E4A42F1D}" type="presOf" srcId="{A781F0CB-A780-48FE-8222-CE5B866F453C}" destId="{69FC53BF-AF5C-424B-8E6B-282CC30C92C8}" srcOrd="0" destOrd="0" presId="urn:microsoft.com/office/officeart/2005/8/layout/pList2"/>
    <dgm:cxn modelId="{296C8743-B102-43BD-AB6E-36151037329E}" type="presOf" srcId="{F5527622-C372-4451-92D4-7C962AEDF7D6}" destId="{9E3EB386-54EC-4E1D-AD9C-FC01B577EBA0}" srcOrd="0" destOrd="0" presId="urn:microsoft.com/office/officeart/2005/8/layout/pList2"/>
    <dgm:cxn modelId="{238AF637-3244-458F-9063-511AF5E994BC}" type="presOf" srcId="{28E0C710-BD2F-430A-9B73-797F9AF6D735}" destId="{91CFC848-E419-49BB-BBA3-759EBD979E93}" srcOrd="0" destOrd="0" presId="urn:microsoft.com/office/officeart/2005/8/layout/pList2"/>
    <dgm:cxn modelId="{E6408882-174E-4526-9FCD-43051A028FC9}" srcId="{EF065317-8095-4401-825D-4EF3CCC854D7}" destId="{F5527622-C372-4451-92D4-7C962AEDF7D6}" srcOrd="2" destOrd="0" parTransId="{0D9F03E5-526C-42D6-9FF2-2384AD3515F6}" sibTransId="{7CF2127C-BD65-4AE1-B102-72CDCD81174D}"/>
    <dgm:cxn modelId="{9C91EC73-C5EA-4942-943D-A2978273B2A4}" type="presOf" srcId="{4F6319C7-B537-434B-BD3A-9FFDEA2F283A}" destId="{BFB6865D-AD66-4A64-8538-4DEEB07AD8A7}" srcOrd="0" destOrd="0" presId="urn:microsoft.com/office/officeart/2005/8/layout/pList2"/>
    <dgm:cxn modelId="{EBE84636-97ED-41FC-8696-733AB81E8C67}" srcId="{EF065317-8095-4401-825D-4EF3CCC854D7}" destId="{A781F0CB-A780-48FE-8222-CE5B866F453C}" srcOrd="0" destOrd="0" parTransId="{9A76EBC5-3B73-47B8-B310-E7262761D9E7}" sibTransId="{59B38F7C-D17A-4024-8E9A-1E21E4AFB97C}"/>
    <dgm:cxn modelId="{1C335891-3CB9-47F5-BAB1-B79673397B78}" type="presParOf" srcId="{0CD316AE-BE71-4BDA-9299-12B798094C40}" destId="{1EF51534-A40E-4513-853A-C5D3CE874E3B}" srcOrd="0" destOrd="0" presId="urn:microsoft.com/office/officeart/2005/8/layout/pList2"/>
    <dgm:cxn modelId="{7321A981-61C0-4D06-8DA0-4BE9173476C5}" type="presParOf" srcId="{0CD316AE-BE71-4BDA-9299-12B798094C40}" destId="{8669ACBF-CCF2-4C05-930D-45ACF8E95EAB}" srcOrd="1" destOrd="0" presId="urn:microsoft.com/office/officeart/2005/8/layout/pList2"/>
    <dgm:cxn modelId="{8D56F51A-82F6-4EFD-A449-0E0C0B621CB4}" type="presParOf" srcId="{8669ACBF-CCF2-4C05-930D-45ACF8E95EAB}" destId="{5737FEFA-D422-4523-B367-B55A23425674}" srcOrd="0" destOrd="0" presId="urn:microsoft.com/office/officeart/2005/8/layout/pList2"/>
    <dgm:cxn modelId="{AD53B70A-BB45-41BD-85F8-66E3C737EE36}" type="presParOf" srcId="{5737FEFA-D422-4523-B367-B55A23425674}" destId="{69FC53BF-AF5C-424B-8E6B-282CC30C92C8}" srcOrd="0" destOrd="0" presId="urn:microsoft.com/office/officeart/2005/8/layout/pList2"/>
    <dgm:cxn modelId="{A0B3A2D3-2360-4E9E-8619-A123099927FA}" type="presParOf" srcId="{5737FEFA-D422-4523-B367-B55A23425674}" destId="{BD25F71A-8ABA-4C47-B5C2-91FAE15C7D3A}" srcOrd="1" destOrd="0" presId="urn:microsoft.com/office/officeart/2005/8/layout/pList2"/>
    <dgm:cxn modelId="{9277CF5D-9D07-4625-921C-5CA0DCA855EC}" type="presParOf" srcId="{5737FEFA-D422-4523-B367-B55A23425674}" destId="{4AD95387-70B8-4540-B054-86D0C38D6FFB}" srcOrd="2" destOrd="0" presId="urn:microsoft.com/office/officeart/2005/8/layout/pList2"/>
    <dgm:cxn modelId="{C8C612B3-9872-4351-A993-A87823D6421B}" type="presParOf" srcId="{8669ACBF-CCF2-4C05-930D-45ACF8E95EAB}" destId="{2C465E22-9509-4D4C-AB55-13D32B38C4EF}" srcOrd="1" destOrd="0" presId="urn:microsoft.com/office/officeart/2005/8/layout/pList2"/>
    <dgm:cxn modelId="{5ADA144D-9E41-4F72-A23D-7E0350AD2F9A}" type="presParOf" srcId="{8669ACBF-CCF2-4C05-930D-45ACF8E95EAB}" destId="{DD9406B7-1066-4302-8F91-98A7B043B041}" srcOrd="2" destOrd="0" presId="urn:microsoft.com/office/officeart/2005/8/layout/pList2"/>
    <dgm:cxn modelId="{9CFB258E-DC65-4D02-A002-BEB5AF4F2EBB}" type="presParOf" srcId="{DD9406B7-1066-4302-8F91-98A7B043B041}" destId="{91CFC848-E419-49BB-BBA3-759EBD979E93}" srcOrd="0" destOrd="0" presId="urn:microsoft.com/office/officeart/2005/8/layout/pList2"/>
    <dgm:cxn modelId="{90E0E2AB-89C4-41D2-82B6-31911FE73552}" type="presParOf" srcId="{DD9406B7-1066-4302-8F91-98A7B043B041}" destId="{2D93C2BF-FA3C-4302-8485-890DED51A3F5}" srcOrd="1" destOrd="0" presId="urn:microsoft.com/office/officeart/2005/8/layout/pList2"/>
    <dgm:cxn modelId="{14906CD1-A2AB-4E01-8017-9E6BC3AEFC11}" type="presParOf" srcId="{DD9406B7-1066-4302-8F91-98A7B043B041}" destId="{25DB864E-7854-450A-BE79-C41817A4EE40}" srcOrd="2" destOrd="0" presId="urn:microsoft.com/office/officeart/2005/8/layout/pList2"/>
    <dgm:cxn modelId="{15C6447E-2C26-408C-A079-1429BC308635}" type="presParOf" srcId="{8669ACBF-CCF2-4C05-930D-45ACF8E95EAB}" destId="{BFB6865D-AD66-4A64-8538-4DEEB07AD8A7}" srcOrd="3" destOrd="0" presId="urn:microsoft.com/office/officeart/2005/8/layout/pList2"/>
    <dgm:cxn modelId="{5001E788-326D-46F4-9BA5-E5E487B8B4F1}" type="presParOf" srcId="{8669ACBF-CCF2-4C05-930D-45ACF8E95EAB}" destId="{0FDB9709-AD48-49CC-9F20-E0AA78820842}" srcOrd="4" destOrd="0" presId="urn:microsoft.com/office/officeart/2005/8/layout/pList2"/>
    <dgm:cxn modelId="{B8A81E1F-E642-4C13-9DA3-CC46ADC580E5}" type="presParOf" srcId="{0FDB9709-AD48-49CC-9F20-E0AA78820842}" destId="{9E3EB386-54EC-4E1D-AD9C-FC01B577EBA0}" srcOrd="0" destOrd="0" presId="urn:microsoft.com/office/officeart/2005/8/layout/pList2"/>
    <dgm:cxn modelId="{6E5E8584-B026-4C5E-89E2-BD3C8AAECF0D}" type="presParOf" srcId="{0FDB9709-AD48-49CC-9F20-E0AA78820842}" destId="{D2B104F7-3A8A-4642-807C-A3808310AAF6}" srcOrd="1" destOrd="0" presId="urn:microsoft.com/office/officeart/2005/8/layout/pList2"/>
    <dgm:cxn modelId="{4840C3AE-7703-4236-BC3A-654E2E38DA4B}" type="presParOf" srcId="{0FDB9709-AD48-49CC-9F20-E0AA78820842}" destId="{A8167BA0-00D4-43FC-8B1F-829A3FD66A4B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CA9C24-657C-4E59-B002-834E851B323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A9F1C1-B930-41B7-BA50-B125DBA04FEC}">
      <dgm:prSet phldrT="[Text]"/>
      <dgm:spPr/>
      <dgm:t>
        <a:bodyPr/>
        <a:lstStyle/>
        <a:p>
          <a:r>
            <a:rPr lang="cs-CZ" dirty="0" smtClean="0"/>
            <a:t>bez </a:t>
          </a:r>
          <a:r>
            <a:rPr lang="cs-CZ" dirty="0" err="1" smtClean="0"/>
            <a:t>ryb__ho</a:t>
          </a:r>
          <a:r>
            <a:rPr lang="cs-CZ" dirty="0" smtClean="0"/>
            <a:t> tuku</a:t>
          </a:r>
          <a:endParaRPr lang="cs-CZ" dirty="0"/>
        </a:p>
      </dgm:t>
    </dgm:pt>
    <dgm:pt modelId="{1C0F0757-FE78-483F-8D26-A206DB309263}" type="parTrans" cxnId="{84F25191-92EE-42F5-AB2E-790A0BF754D0}">
      <dgm:prSet/>
      <dgm:spPr/>
      <dgm:t>
        <a:bodyPr/>
        <a:lstStyle/>
        <a:p>
          <a:endParaRPr lang="cs-CZ"/>
        </a:p>
      </dgm:t>
    </dgm:pt>
    <dgm:pt modelId="{1B277F23-BB4B-4C76-B87C-23226030F8A0}" type="sibTrans" cxnId="{84F25191-92EE-42F5-AB2E-790A0BF754D0}">
      <dgm:prSet/>
      <dgm:spPr/>
      <dgm:t>
        <a:bodyPr/>
        <a:lstStyle/>
        <a:p>
          <a:endParaRPr lang="cs-CZ"/>
        </a:p>
      </dgm:t>
    </dgm:pt>
    <dgm:pt modelId="{02744889-3E2B-4AF6-9B17-1AF9A783B7B7}">
      <dgm:prSet phldrT="[Text]"/>
      <dgm:spPr/>
      <dgm:t>
        <a:bodyPr/>
        <a:lstStyle/>
        <a:p>
          <a:r>
            <a:rPr lang="cs-CZ" dirty="0" smtClean="0"/>
            <a:t>se </a:t>
          </a:r>
          <a:r>
            <a:rPr lang="cs-CZ" dirty="0" err="1" smtClean="0"/>
            <a:t>zl</a:t>
          </a:r>
          <a:r>
            <a:rPr lang="cs-CZ" dirty="0" smtClean="0"/>
            <a:t>__m__ obry</a:t>
          </a:r>
          <a:endParaRPr lang="cs-CZ" dirty="0"/>
        </a:p>
      </dgm:t>
    </dgm:pt>
    <dgm:pt modelId="{70EABA1F-3599-4288-94B2-1960FE68733C}" type="parTrans" cxnId="{8244A233-2F0C-40F9-9D4E-950C1B1B3BF0}">
      <dgm:prSet/>
      <dgm:spPr/>
      <dgm:t>
        <a:bodyPr/>
        <a:lstStyle/>
        <a:p>
          <a:endParaRPr lang="cs-CZ"/>
        </a:p>
      </dgm:t>
    </dgm:pt>
    <dgm:pt modelId="{DD91B9A0-6E11-480C-9D98-8A28373B81E2}" type="sibTrans" cxnId="{8244A233-2F0C-40F9-9D4E-950C1B1B3BF0}">
      <dgm:prSet/>
      <dgm:spPr/>
      <dgm:t>
        <a:bodyPr/>
        <a:lstStyle/>
        <a:p>
          <a:endParaRPr lang="cs-CZ"/>
        </a:p>
      </dgm:t>
    </dgm:pt>
    <dgm:pt modelId="{A242AC4E-DFAD-46D1-9770-37118CCD9553}">
      <dgm:prSet phldrT="[Text]"/>
      <dgm:spPr/>
      <dgm:t>
        <a:bodyPr/>
        <a:lstStyle/>
        <a:p>
          <a:r>
            <a:rPr lang="cs-CZ" dirty="0" err="1" smtClean="0"/>
            <a:t>působiv</a:t>
          </a:r>
          <a:r>
            <a:rPr lang="cs-CZ" dirty="0" smtClean="0"/>
            <a:t>__ herci</a:t>
          </a:r>
          <a:endParaRPr lang="cs-CZ" dirty="0"/>
        </a:p>
      </dgm:t>
    </dgm:pt>
    <dgm:pt modelId="{9BE745DE-CEAE-4658-8180-89C9684D7A69}" type="parTrans" cxnId="{4BC00DAC-BAFC-4ACD-B7EB-992F19B219E7}">
      <dgm:prSet/>
      <dgm:spPr/>
      <dgm:t>
        <a:bodyPr/>
        <a:lstStyle/>
        <a:p>
          <a:endParaRPr lang="cs-CZ"/>
        </a:p>
      </dgm:t>
    </dgm:pt>
    <dgm:pt modelId="{07E3C348-97FF-4DC5-B394-DA996662F662}" type="sibTrans" cxnId="{4BC00DAC-BAFC-4ACD-B7EB-992F19B219E7}">
      <dgm:prSet/>
      <dgm:spPr/>
      <dgm:t>
        <a:bodyPr/>
        <a:lstStyle/>
        <a:p>
          <a:endParaRPr lang="cs-CZ"/>
        </a:p>
      </dgm:t>
    </dgm:pt>
    <dgm:pt modelId="{4A50B657-2B36-4436-A77E-60DD74E9BBC4}">
      <dgm:prSet phldrT="[Text]"/>
      <dgm:spPr/>
      <dgm:t>
        <a:bodyPr/>
        <a:lstStyle/>
        <a:p>
          <a:r>
            <a:rPr lang="cs-CZ" dirty="0" err="1" smtClean="0"/>
            <a:t>Ladov</a:t>
          </a:r>
          <a:r>
            <a:rPr lang="cs-CZ" dirty="0" smtClean="0"/>
            <a:t>__ obrázky</a:t>
          </a:r>
          <a:endParaRPr lang="cs-CZ" dirty="0"/>
        </a:p>
      </dgm:t>
    </dgm:pt>
    <dgm:pt modelId="{990A5781-29CB-4094-984A-4412BBF6F3DA}" type="parTrans" cxnId="{B2AFB22F-5B0D-4250-9F7D-F47AC7A77FCD}">
      <dgm:prSet/>
      <dgm:spPr/>
      <dgm:t>
        <a:bodyPr/>
        <a:lstStyle/>
        <a:p>
          <a:endParaRPr lang="cs-CZ"/>
        </a:p>
      </dgm:t>
    </dgm:pt>
    <dgm:pt modelId="{4BDC7262-4113-42E8-BFBD-C404504C111F}" type="sibTrans" cxnId="{B2AFB22F-5B0D-4250-9F7D-F47AC7A77FCD}">
      <dgm:prSet/>
      <dgm:spPr/>
      <dgm:t>
        <a:bodyPr/>
        <a:lstStyle/>
        <a:p>
          <a:endParaRPr lang="cs-CZ"/>
        </a:p>
      </dgm:t>
    </dgm:pt>
    <dgm:pt modelId="{BAA84D2B-CAA3-47B8-A021-8CE93271440F}">
      <dgm:prSet phldrT="[Text]"/>
      <dgm:spPr/>
      <dgm:t>
        <a:bodyPr/>
        <a:lstStyle/>
        <a:p>
          <a:r>
            <a:rPr lang="cs-CZ" dirty="0" smtClean="0"/>
            <a:t>živ__ plot</a:t>
          </a:r>
          <a:endParaRPr lang="cs-CZ" dirty="0"/>
        </a:p>
      </dgm:t>
    </dgm:pt>
    <dgm:pt modelId="{D8C77278-5166-4952-BF6E-31AD7E3F4FAE}" type="parTrans" cxnId="{8016CA80-6C43-41E6-AC72-02ED69298367}">
      <dgm:prSet/>
      <dgm:spPr/>
      <dgm:t>
        <a:bodyPr/>
        <a:lstStyle/>
        <a:p>
          <a:endParaRPr lang="cs-CZ"/>
        </a:p>
      </dgm:t>
    </dgm:pt>
    <dgm:pt modelId="{92DF5D57-9B8B-4700-B199-4250B44135E5}" type="sibTrans" cxnId="{8016CA80-6C43-41E6-AC72-02ED69298367}">
      <dgm:prSet/>
      <dgm:spPr/>
      <dgm:t>
        <a:bodyPr/>
        <a:lstStyle/>
        <a:p>
          <a:endParaRPr lang="cs-CZ"/>
        </a:p>
      </dgm:t>
    </dgm:pt>
    <dgm:pt modelId="{7317F3B5-4BB0-48E5-8B23-9DDF061507CB}">
      <dgm:prSet/>
      <dgm:spPr/>
      <dgm:t>
        <a:bodyPr/>
        <a:lstStyle/>
        <a:p>
          <a:r>
            <a:rPr lang="cs-CZ" dirty="0" smtClean="0"/>
            <a:t>mil__ spolužáci</a:t>
          </a:r>
          <a:endParaRPr lang="cs-CZ" dirty="0"/>
        </a:p>
      </dgm:t>
    </dgm:pt>
    <dgm:pt modelId="{2E3CC1FC-4ACD-4D15-A908-EB069A4E2E7C}" type="parTrans" cxnId="{DB073A82-18BB-4650-8D48-A5A3745216FA}">
      <dgm:prSet/>
      <dgm:spPr/>
      <dgm:t>
        <a:bodyPr/>
        <a:lstStyle/>
        <a:p>
          <a:endParaRPr lang="cs-CZ"/>
        </a:p>
      </dgm:t>
    </dgm:pt>
    <dgm:pt modelId="{A3571691-5282-43DA-A042-B38646FD9138}" type="sibTrans" cxnId="{DB073A82-18BB-4650-8D48-A5A3745216FA}">
      <dgm:prSet/>
      <dgm:spPr/>
      <dgm:t>
        <a:bodyPr/>
        <a:lstStyle/>
        <a:p>
          <a:endParaRPr lang="cs-CZ"/>
        </a:p>
      </dgm:t>
    </dgm:pt>
    <dgm:pt modelId="{F82F5819-976C-4DBC-BBDE-47216CA2FABE}">
      <dgm:prSet/>
      <dgm:spPr/>
      <dgm:t>
        <a:bodyPr/>
        <a:lstStyle/>
        <a:p>
          <a:r>
            <a:rPr lang="cs-CZ" dirty="0" smtClean="0"/>
            <a:t>Viděl </a:t>
          </a:r>
          <a:r>
            <a:rPr lang="cs-CZ" dirty="0" err="1" smtClean="0"/>
            <a:t>starostov</a:t>
          </a:r>
          <a:r>
            <a:rPr lang="cs-CZ" dirty="0" smtClean="0"/>
            <a:t>__ brýle.</a:t>
          </a:r>
          <a:endParaRPr lang="cs-CZ" dirty="0"/>
        </a:p>
      </dgm:t>
    </dgm:pt>
    <dgm:pt modelId="{69BCC791-80E9-413E-BE09-5EC637BA2166}" type="parTrans" cxnId="{2A6157D1-AD48-4396-A8C9-74CF5923CF98}">
      <dgm:prSet/>
      <dgm:spPr/>
      <dgm:t>
        <a:bodyPr/>
        <a:lstStyle/>
        <a:p>
          <a:endParaRPr lang="cs-CZ"/>
        </a:p>
      </dgm:t>
    </dgm:pt>
    <dgm:pt modelId="{9299D5C7-28D4-4F96-ACB9-C2F4BBED4EAD}" type="sibTrans" cxnId="{2A6157D1-AD48-4396-A8C9-74CF5923CF98}">
      <dgm:prSet/>
      <dgm:spPr/>
      <dgm:t>
        <a:bodyPr/>
        <a:lstStyle/>
        <a:p>
          <a:endParaRPr lang="cs-CZ"/>
        </a:p>
      </dgm:t>
    </dgm:pt>
    <dgm:pt modelId="{DB64B6BF-F118-4BEE-BFAC-0EC453C98A9B}">
      <dgm:prSet/>
      <dgm:spPr/>
      <dgm:t>
        <a:bodyPr/>
        <a:lstStyle/>
        <a:p>
          <a:r>
            <a:rPr lang="cs-CZ" dirty="0" smtClean="0"/>
            <a:t>hol__ strom</a:t>
          </a:r>
          <a:endParaRPr lang="cs-CZ" dirty="0"/>
        </a:p>
      </dgm:t>
    </dgm:pt>
    <dgm:pt modelId="{38B49DEB-693D-41B5-953C-2BD8D62ED4D7}" type="parTrans" cxnId="{9A68F64D-ECE7-4E62-B6AB-B10A1260B95B}">
      <dgm:prSet/>
      <dgm:spPr/>
      <dgm:t>
        <a:bodyPr/>
        <a:lstStyle/>
        <a:p>
          <a:endParaRPr lang="cs-CZ"/>
        </a:p>
      </dgm:t>
    </dgm:pt>
    <dgm:pt modelId="{33187535-B520-4FEF-8E0D-279D0BF960C9}" type="sibTrans" cxnId="{9A68F64D-ECE7-4E62-B6AB-B10A1260B95B}">
      <dgm:prSet/>
      <dgm:spPr/>
      <dgm:t>
        <a:bodyPr/>
        <a:lstStyle/>
        <a:p>
          <a:endParaRPr lang="cs-CZ"/>
        </a:p>
      </dgm:t>
    </dgm:pt>
    <dgm:pt modelId="{C1051A45-C559-498C-8FBC-61DC956E632B}">
      <dgm:prSet/>
      <dgm:spPr/>
      <dgm:t>
        <a:bodyPr/>
        <a:lstStyle/>
        <a:p>
          <a:r>
            <a:rPr lang="cs-CZ" dirty="0" err="1" smtClean="0"/>
            <a:t>ciz</a:t>
          </a:r>
          <a:r>
            <a:rPr lang="cs-CZ" dirty="0" smtClean="0"/>
            <a:t>__ dítě</a:t>
          </a:r>
          <a:endParaRPr lang="cs-CZ" dirty="0"/>
        </a:p>
      </dgm:t>
    </dgm:pt>
    <dgm:pt modelId="{BEE30C7E-76FF-4B79-A42D-58208A288BBD}" type="parTrans" cxnId="{5DA94CA8-66F6-4F95-A4A3-32746661BBDD}">
      <dgm:prSet/>
      <dgm:spPr/>
      <dgm:t>
        <a:bodyPr/>
        <a:lstStyle/>
        <a:p>
          <a:endParaRPr lang="cs-CZ"/>
        </a:p>
      </dgm:t>
    </dgm:pt>
    <dgm:pt modelId="{768311F6-B589-4173-9C33-369928F32697}" type="sibTrans" cxnId="{5DA94CA8-66F6-4F95-A4A3-32746661BBDD}">
      <dgm:prSet/>
      <dgm:spPr/>
      <dgm:t>
        <a:bodyPr/>
        <a:lstStyle/>
        <a:p>
          <a:endParaRPr lang="cs-CZ"/>
        </a:p>
      </dgm:t>
    </dgm:pt>
    <dgm:pt modelId="{6E873223-2CC9-4450-AD3D-4748A06DC4A6}">
      <dgm:prSet/>
      <dgm:spPr/>
      <dgm:t>
        <a:bodyPr/>
        <a:lstStyle/>
        <a:p>
          <a:r>
            <a:rPr lang="cs-CZ" dirty="0" err="1" smtClean="0"/>
            <a:t>tatínkov</a:t>
          </a:r>
          <a:r>
            <a:rPr lang="cs-CZ" dirty="0" smtClean="0"/>
            <a:t>__ rodiče</a:t>
          </a:r>
          <a:endParaRPr lang="cs-CZ" dirty="0"/>
        </a:p>
      </dgm:t>
    </dgm:pt>
    <dgm:pt modelId="{C50457D5-31E1-42DE-8365-63AB1710BF74}" type="parTrans" cxnId="{828444FB-ABE4-4169-AB31-6324AE34A6F0}">
      <dgm:prSet/>
      <dgm:spPr/>
      <dgm:t>
        <a:bodyPr/>
        <a:lstStyle/>
        <a:p>
          <a:endParaRPr lang="cs-CZ"/>
        </a:p>
      </dgm:t>
    </dgm:pt>
    <dgm:pt modelId="{80DF80DE-C15B-4FBF-91F9-1E7E15498A10}" type="sibTrans" cxnId="{828444FB-ABE4-4169-AB31-6324AE34A6F0}">
      <dgm:prSet/>
      <dgm:spPr/>
      <dgm:t>
        <a:bodyPr/>
        <a:lstStyle/>
        <a:p>
          <a:endParaRPr lang="cs-CZ"/>
        </a:p>
      </dgm:t>
    </dgm:pt>
    <dgm:pt modelId="{C65E394B-0B86-4493-98F4-FF5C20D1FA5B}">
      <dgm:prSet/>
      <dgm:spPr/>
      <dgm:t>
        <a:bodyPr/>
        <a:lstStyle/>
        <a:p>
          <a:r>
            <a:rPr lang="cs-CZ" dirty="0" err="1" smtClean="0"/>
            <a:t>světov</a:t>
          </a:r>
          <a:r>
            <a:rPr lang="cs-CZ" dirty="0" smtClean="0"/>
            <a:t>__m jazykům</a:t>
          </a:r>
          <a:endParaRPr lang="cs-CZ" dirty="0"/>
        </a:p>
      </dgm:t>
    </dgm:pt>
    <dgm:pt modelId="{5A2A8350-81C5-4DE3-B51B-6C59A12CDF49}" type="parTrans" cxnId="{FA23EB98-83C8-4AAE-9006-1D5B9CE97D35}">
      <dgm:prSet/>
      <dgm:spPr/>
      <dgm:t>
        <a:bodyPr/>
        <a:lstStyle/>
        <a:p>
          <a:endParaRPr lang="cs-CZ"/>
        </a:p>
      </dgm:t>
    </dgm:pt>
    <dgm:pt modelId="{67A968E6-BC65-417A-ACEF-3D90DEF01B71}" type="sibTrans" cxnId="{FA23EB98-83C8-4AAE-9006-1D5B9CE97D35}">
      <dgm:prSet/>
      <dgm:spPr/>
      <dgm:t>
        <a:bodyPr/>
        <a:lstStyle/>
        <a:p>
          <a:endParaRPr lang="cs-CZ"/>
        </a:p>
      </dgm:t>
    </dgm:pt>
    <dgm:pt modelId="{91741440-D14F-4188-B282-B2DEF3E5E07D}">
      <dgm:prSet/>
      <dgm:spPr/>
      <dgm:t>
        <a:bodyPr/>
        <a:lstStyle/>
        <a:p>
          <a:r>
            <a:rPr lang="cs-CZ" dirty="0" err="1" smtClean="0"/>
            <a:t>Patrikov</a:t>
          </a:r>
          <a:r>
            <a:rPr lang="cs-CZ" dirty="0" smtClean="0"/>
            <a:t>__ kalhoty</a:t>
          </a:r>
          <a:endParaRPr lang="cs-CZ" dirty="0"/>
        </a:p>
      </dgm:t>
    </dgm:pt>
    <dgm:pt modelId="{F84D0EEB-1385-413F-BA3B-8D3DBADBC014}" type="parTrans" cxnId="{92DE5B15-BDFB-44F6-8A1F-4D412786C184}">
      <dgm:prSet/>
      <dgm:spPr/>
      <dgm:t>
        <a:bodyPr/>
        <a:lstStyle/>
        <a:p>
          <a:endParaRPr lang="cs-CZ"/>
        </a:p>
      </dgm:t>
    </dgm:pt>
    <dgm:pt modelId="{BE2984DF-8B6B-41EB-AC83-5F9351724332}" type="sibTrans" cxnId="{92DE5B15-BDFB-44F6-8A1F-4D412786C184}">
      <dgm:prSet/>
      <dgm:spPr/>
      <dgm:t>
        <a:bodyPr/>
        <a:lstStyle/>
        <a:p>
          <a:endParaRPr lang="cs-CZ"/>
        </a:p>
      </dgm:t>
    </dgm:pt>
    <dgm:pt modelId="{B6EE4363-E24F-44A4-B716-7180E9FA8C2A}" type="pres">
      <dgm:prSet presAssocID="{BBCA9C24-657C-4E59-B002-834E851B323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710DD4-50C2-4170-86E4-EF446CCD8272}" type="pres">
      <dgm:prSet presAssocID="{F2A9F1C1-B930-41B7-BA50-B125DBA04FEC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1A6BC1-B1F5-4708-A8D3-6983878C523C}" type="pres">
      <dgm:prSet presAssocID="{1B277F23-BB4B-4C76-B87C-23226030F8A0}" presName="sibTrans" presStyleCnt="0"/>
      <dgm:spPr/>
    </dgm:pt>
    <dgm:pt modelId="{E491A86C-EC78-49A9-8A2D-7CA22DD8BF61}" type="pres">
      <dgm:prSet presAssocID="{02744889-3E2B-4AF6-9B17-1AF9A783B7B7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014A18-21A9-4C0C-BD36-7F3C7763750D}" type="pres">
      <dgm:prSet presAssocID="{DD91B9A0-6E11-480C-9D98-8A28373B81E2}" presName="sibTrans" presStyleCnt="0"/>
      <dgm:spPr/>
    </dgm:pt>
    <dgm:pt modelId="{AAA2E321-82C1-4DE9-BDA9-3A220896AAFD}" type="pres">
      <dgm:prSet presAssocID="{A242AC4E-DFAD-46D1-9770-37118CCD9553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F35B49-9B30-43C2-B6A7-EF4C84342483}" type="pres">
      <dgm:prSet presAssocID="{07E3C348-97FF-4DC5-B394-DA996662F662}" presName="sibTrans" presStyleCnt="0"/>
      <dgm:spPr/>
    </dgm:pt>
    <dgm:pt modelId="{73550EB7-1F91-44E1-83F9-BA9DC4D7F807}" type="pres">
      <dgm:prSet presAssocID="{4A50B657-2B36-4436-A77E-60DD74E9BBC4}" presName="node" presStyleLbl="node1" presStyleIdx="3" presStyleCnt="12" custLinFactNeighborX="500" custLinFactNeighborY="28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39559E-2AB8-4FF2-BDC7-0EA91FC38EA3}" type="pres">
      <dgm:prSet presAssocID="{4BDC7262-4113-42E8-BFBD-C404504C111F}" presName="sibTrans" presStyleCnt="0"/>
      <dgm:spPr/>
    </dgm:pt>
    <dgm:pt modelId="{58B15F00-09DD-4EB7-8C10-F3F20A77709E}" type="pres">
      <dgm:prSet presAssocID="{BAA84D2B-CAA3-47B8-A021-8CE93271440F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5E6D47-FFBC-4E4E-83F8-628C4D457C4F}" type="pres">
      <dgm:prSet presAssocID="{92DF5D57-9B8B-4700-B199-4250B44135E5}" presName="sibTrans" presStyleCnt="0"/>
      <dgm:spPr/>
    </dgm:pt>
    <dgm:pt modelId="{836DCF27-1F96-46CD-B487-0F684D85601E}" type="pres">
      <dgm:prSet presAssocID="{7317F3B5-4BB0-48E5-8B23-9DDF061507CB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86C48-AD97-47EA-847C-8645A528C309}" type="pres">
      <dgm:prSet presAssocID="{A3571691-5282-43DA-A042-B38646FD9138}" presName="sibTrans" presStyleCnt="0"/>
      <dgm:spPr/>
    </dgm:pt>
    <dgm:pt modelId="{EB4517FF-A26A-4B32-BD4F-07E8F69C2043}" type="pres">
      <dgm:prSet presAssocID="{F82F5819-976C-4DBC-BBDE-47216CA2FABE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BB1838-E508-40F2-874C-74BE8A4B2802}" type="pres">
      <dgm:prSet presAssocID="{9299D5C7-28D4-4F96-ACB9-C2F4BBED4EAD}" presName="sibTrans" presStyleCnt="0"/>
      <dgm:spPr/>
    </dgm:pt>
    <dgm:pt modelId="{134CEF69-1674-43F6-8C1F-A6ACD69F7B82}" type="pres">
      <dgm:prSet presAssocID="{DB64B6BF-F118-4BEE-BFAC-0EC453C98A9B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F3D16B-CCAA-4BA5-B074-5CDF23305A62}" type="pres">
      <dgm:prSet presAssocID="{33187535-B520-4FEF-8E0D-279D0BF960C9}" presName="sibTrans" presStyleCnt="0"/>
      <dgm:spPr/>
    </dgm:pt>
    <dgm:pt modelId="{FBF9D8B4-ADE5-4DBC-9318-4C032C37ED79}" type="pres">
      <dgm:prSet presAssocID="{C1051A45-C559-498C-8FBC-61DC956E632B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85CCA6-A8F8-4350-9BE8-404E2155786F}" type="pres">
      <dgm:prSet presAssocID="{768311F6-B589-4173-9C33-369928F32697}" presName="sibTrans" presStyleCnt="0"/>
      <dgm:spPr/>
    </dgm:pt>
    <dgm:pt modelId="{C3ADDD31-635C-4308-907E-57A2BD538F9C}" type="pres">
      <dgm:prSet presAssocID="{6E873223-2CC9-4450-AD3D-4748A06DC4A6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4ABB69-7308-4B69-AABE-4DB25E7F7BE2}" type="pres">
      <dgm:prSet presAssocID="{80DF80DE-C15B-4FBF-91F9-1E7E15498A10}" presName="sibTrans" presStyleCnt="0"/>
      <dgm:spPr/>
    </dgm:pt>
    <dgm:pt modelId="{DF502143-A8BE-4B86-94A9-F9781CFB9111}" type="pres">
      <dgm:prSet presAssocID="{C65E394B-0B86-4493-98F4-FF5C20D1FA5B}" presName="node" presStyleLbl="node1" presStyleIdx="10" presStyleCnt="12" custLinFactNeighborX="2143" custLinFactNeighborY="26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ED7378-B71B-4829-BA91-8C2770BE336D}" type="pres">
      <dgm:prSet presAssocID="{67A968E6-BC65-417A-ACEF-3D90DEF01B71}" presName="sibTrans" presStyleCnt="0"/>
      <dgm:spPr/>
    </dgm:pt>
    <dgm:pt modelId="{02B00A02-DB9F-4B61-BF23-E297AFEA965A}" type="pres">
      <dgm:prSet presAssocID="{91741440-D14F-4188-B282-B2DEF3E5E07D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6157D1-AD48-4396-A8C9-74CF5923CF98}" srcId="{BBCA9C24-657C-4E59-B002-834E851B323A}" destId="{F82F5819-976C-4DBC-BBDE-47216CA2FABE}" srcOrd="6" destOrd="0" parTransId="{69BCC791-80E9-413E-BE09-5EC637BA2166}" sibTransId="{9299D5C7-28D4-4F96-ACB9-C2F4BBED4EAD}"/>
    <dgm:cxn modelId="{E786302C-C4C9-48F9-A5F2-2D2F702A2F0B}" type="presOf" srcId="{BAA84D2B-CAA3-47B8-A021-8CE93271440F}" destId="{58B15F00-09DD-4EB7-8C10-F3F20A77709E}" srcOrd="0" destOrd="0" presId="urn:microsoft.com/office/officeart/2005/8/layout/default"/>
    <dgm:cxn modelId="{92DE5B15-BDFB-44F6-8A1F-4D412786C184}" srcId="{BBCA9C24-657C-4E59-B002-834E851B323A}" destId="{91741440-D14F-4188-B282-B2DEF3E5E07D}" srcOrd="11" destOrd="0" parTransId="{F84D0EEB-1385-413F-BA3B-8D3DBADBC014}" sibTransId="{BE2984DF-8B6B-41EB-AC83-5F9351724332}"/>
    <dgm:cxn modelId="{E75065C8-0A34-4D4A-B3D1-437E32116D73}" type="presOf" srcId="{C65E394B-0B86-4493-98F4-FF5C20D1FA5B}" destId="{DF502143-A8BE-4B86-94A9-F9781CFB9111}" srcOrd="0" destOrd="0" presId="urn:microsoft.com/office/officeart/2005/8/layout/default"/>
    <dgm:cxn modelId="{E3FA4750-913B-4D4B-95B7-57FED958E6A5}" type="presOf" srcId="{F82F5819-976C-4DBC-BBDE-47216CA2FABE}" destId="{EB4517FF-A26A-4B32-BD4F-07E8F69C2043}" srcOrd="0" destOrd="0" presId="urn:microsoft.com/office/officeart/2005/8/layout/default"/>
    <dgm:cxn modelId="{DB073A82-18BB-4650-8D48-A5A3745216FA}" srcId="{BBCA9C24-657C-4E59-B002-834E851B323A}" destId="{7317F3B5-4BB0-48E5-8B23-9DDF061507CB}" srcOrd="5" destOrd="0" parTransId="{2E3CC1FC-4ACD-4D15-A908-EB069A4E2E7C}" sibTransId="{A3571691-5282-43DA-A042-B38646FD9138}"/>
    <dgm:cxn modelId="{84F25191-92EE-42F5-AB2E-790A0BF754D0}" srcId="{BBCA9C24-657C-4E59-B002-834E851B323A}" destId="{F2A9F1C1-B930-41B7-BA50-B125DBA04FEC}" srcOrd="0" destOrd="0" parTransId="{1C0F0757-FE78-483F-8D26-A206DB309263}" sibTransId="{1B277F23-BB4B-4C76-B87C-23226030F8A0}"/>
    <dgm:cxn modelId="{FA23EB98-83C8-4AAE-9006-1D5B9CE97D35}" srcId="{BBCA9C24-657C-4E59-B002-834E851B323A}" destId="{C65E394B-0B86-4493-98F4-FF5C20D1FA5B}" srcOrd="10" destOrd="0" parTransId="{5A2A8350-81C5-4DE3-B51B-6C59A12CDF49}" sibTransId="{67A968E6-BC65-417A-ACEF-3D90DEF01B71}"/>
    <dgm:cxn modelId="{C50F35B4-BD6E-4363-9E65-24DC309F6F82}" type="presOf" srcId="{A242AC4E-DFAD-46D1-9770-37118CCD9553}" destId="{AAA2E321-82C1-4DE9-BDA9-3A220896AAFD}" srcOrd="0" destOrd="0" presId="urn:microsoft.com/office/officeart/2005/8/layout/default"/>
    <dgm:cxn modelId="{9A68F64D-ECE7-4E62-B6AB-B10A1260B95B}" srcId="{BBCA9C24-657C-4E59-B002-834E851B323A}" destId="{DB64B6BF-F118-4BEE-BFAC-0EC453C98A9B}" srcOrd="7" destOrd="0" parTransId="{38B49DEB-693D-41B5-953C-2BD8D62ED4D7}" sibTransId="{33187535-B520-4FEF-8E0D-279D0BF960C9}"/>
    <dgm:cxn modelId="{B2AFB22F-5B0D-4250-9F7D-F47AC7A77FCD}" srcId="{BBCA9C24-657C-4E59-B002-834E851B323A}" destId="{4A50B657-2B36-4436-A77E-60DD74E9BBC4}" srcOrd="3" destOrd="0" parTransId="{990A5781-29CB-4094-984A-4412BBF6F3DA}" sibTransId="{4BDC7262-4113-42E8-BFBD-C404504C111F}"/>
    <dgm:cxn modelId="{240E48BD-DD95-4C95-9A57-A16F07805C5D}" type="presOf" srcId="{6E873223-2CC9-4450-AD3D-4748A06DC4A6}" destId="{C3ADDD31-635C-4308-907E-57A2BD538F9C}" srcOrd="0" destOrd="0" presId="urn:microsoft.com/office/officeart/2005/8/layout/default"/>
    <dgm:cxn modelId="{BF5F01BB-D064-4EE5-AE66-6A2DD511A012}" type="presOf" srcId="{C1051A45-C559-498C-8FBC-61DC956E632B}" destId="{FBF9D8B4-ADE5-4DBC-9318-4C032C37ED79}" srcOrd="0" destOrd="0" presId="urn:microsoft.com/office/officeart/2005/8/layout/default"/>
    <dgm:cxn modelId="{DF530B03-84C9-48B0-9016-FEF5401D6A9D}" type="presOf" srcId="{DB64B6BF-F118-4BEE-BFAC-0EC453C98A9B}" destId="{134CEF69-1674-43F6-8C1F-A6ACD69F7B82}" srcOrd="0" destOrd="0" presId="urn:microsoft.com/office/officeart/2005/8/layout/default"/>
    <dgm:cxn modelId="{828444FB-ABE4-4169-AB31-6324AE34A6F0}" srcId="{BBCA9C24-657C-4E59-B002-834E851B323A}" destId="{6E873223-2CC9-4450-AD3D-4748A06DC4A6}" srcOrd="9" destOrd="0" parTransId="{C50457D5-31E1-42DE-8365-63AB1710BF74}" sibTransId="{80DF80DE-C15B-4FBF-91F9-1E7E15498A10}"/>
    <dgm:cxn modelId="{5DA94CA8-66F6-4F95-A4A3-32746661BBDD}" srcId="{BBCA9C24-657C-4E59-B002-834E851B323A}" destId="{C1051A45-C559-498C-8FBC-61DC956E632B}" srcOrd="8" destOrd="0" parTransId="{BEE30C7E-76FF-4B79-A42D-58208A288BBD}" sibTransId="{768311F6-B589-4173-9C33-369928F32697}"/>
    <dgm:cxn modelId="{5AF4EAD3-22FA-460B-A335-01E6C587F35B}" type="presOf" srcId="{02744889-3E2B-4AF6-9B17-1AF9A783B7B7}" destId="{E491A86C-EC78-49A9-8A2D-7CA22DD8BF61}" srcOrd="0" destOrd="0" presId="urn:microsoft.com/office/officeart/2005/8/layout/default"/>
    <dgm:cxn modelId="{8016CA80-6C43-41E6-AC72-02ED69298367}" srcId="{BBCA9C24-657C-4E59-B002-834E851B323A}" destId="{BAA84D2B-CAA3-47B8-A021-8CE93271440F}" srcOrd="4" destOrd="0" parTransId="{D8C77278-5166-4952-BF6E-31AD7E3F4FAE}" sibTransId="{92DF5D57-9B8B-4700-B199-4250B44135E5}"/>
    <dgm:cxn modelId="{4BC00DAC-BAFC-4ACD-B7EB-992F19B219E7}" srcId="{BBCA9C24-657C-4E59-B002-834E851B323A}" destId="{A242AC4E-DFAD-46D1-9770-37118CCD9553}" srcOrd="2" destOrd="0" parTransId="{9BE745DE-CEAE-4658-8180-89C9684D7A69}" sibTransId="{07E3C348-97FF-4DC5-B394-DA996662F662}"/>
    <dgm:cxn modelId="{89FC4B32-60B7-42A5-8666-D3975CDCFFC9}" type="presOf" srcId="{BBCA9C24-657C-4E59-B002-834E851B323A}" destId="{B6EE4363-E24F-44A4-B716-7180E9FA8C2A}" srcOrd="0" destOrd="0" presId="urn:microsoft.com/office/officeart/2005/8/layout/default"/>
    <dgm:cxn modelId="{4B58D4F1-3E2D-4DBE-A51B-3DB29B852A2B}" type="presOf" srcId="{91741440-D14F-4188-B282-B2DEF3E5E07D}" destId="{02B00A02-DB9F-4B61-BF23-E297AFEA965A}" srcOrd="0" destOrd="0" presId="urn:microsoft.com/office/officeart/2005/8/layout/default"/>
    <dgm:cxn modelId="{14BFF124-B5B2-4313-AFFD-DFC2342FC685}" type="presOf" srcId="{7317F3B5-4BB0-48E5-8B23-9DDF061507CB}" destId="{836DCF27-1F96-46CD-B487-0F684D85601E}" srcOrd="0" destOrd="0" presId="urn:microsoft.com/office/officeart/2005/8/layout/default"/>
    <dgm:cxn modelId="{446569F6-243D-4D1D-A5EA-78FA634F1CA1}" type="presOf" srcId="{F2A9F1C1-B930-41B7-BA50-B125DBA04FEC}" destId="{B5710DD4-50C2-4170-86E4-EF446CCD8272}" srcOrd="0" destOrd="0" presId="urn:microsoft.com/office/officeart/2005/8/layout/default"/>
    <dgm:cxn modelId="{8244A233-2F0C-40F9-9D4E-950C1B1B3BF0}" srcId="{BBCA9C24-657C-4E59-B002-834E851B323A}" destId="{02744889-3E2B-4AF6-9B17-1AF9A783B7B7}" srcOrd="1" destOrd="0" parTransId="{70EABA1F-3599-4288-94B2-1960FE68733C}" sibTransId="{DD91B9A0-6E11-480C-9D98-8A28373B81E2}"/>
    <dgm:cxn modelId="{CCEBE414-E759-4615-8713-3330EAF6BB31}" type="presOf" srcId="{4A50B657-2B36-4436-A77E-60DD74E9BBC4}" destId="{73550EB7-1F91-44E1-83F9-BA9DC4D7F807}" srcOrd="0" destOrd="0" presId="urn:microsoft.com/office/officeart/2005/8/layout/default"/>
    <dgm:cxn modelId="{6FC39029-DBFA-4D0A-8CA8-37BAAA7DC8E8}" type="presParOf" srcId="{B6EE4363-E24F-44A4-B716-7180E9FA8C2A}" destId="{B5710DD4-50C2-4170-86E4-EF446CCD8272}" srcOrd="0" destOrd="0" presId="urn:microsoft.com/office/officeart/2005/8/layout/default"/>
    <dgm:cxn modelId="{FE609AB4-ABC8-4BF5-8C84-6BD932ABBF74}" type="presParOf" srcId="{B6EE4363-E24F-44A4-B716-7180E9FA8C2A}" destId="{831A6BC1-B1F5-4708-A8D3-6983878C523C}" srcOrd="1" destOrd="0" presId="urn:microsoft.com/office/officeart/2005/8/layout/default"/>
    <dgm:cxn modelId="{AE28B28C-13FE-4910-84CD-178B38407591}" type="presParOf" srcId="{B6EE4363-E24F-44A4-B716-7180E9FA8C2A}" destId="{E491A86C-EC78-49A9-8A2D-7CA22DD8BF61}" srcOrd="2" destOrd="0" presId="urn:microsoft.com/office/officeart/2005/8/layout/default"/>
    <dgm:cxn modelId="{A5C13DB4-5A92-459B-BE05-3B59387EBC8D}" type="presParOf" srcId="{B6EE4363-E24F-44A4-B716-7180E9FA8C2A}" destId="{22014A18-21A9-4C0C-BD36-7F3C7763750D}" srcOrd="3" destOrd="0" presId="urn:microsoft.com/office/officeart/2005/8/layout/default"/>
    <dgm:cxn modelId="{BE5B27FE-43EB-4472-B811-506258C8D6F3}" type="presParOf" srcId="{B6EE4363-E24F-44A4-B716-7180E9FA8C2A}" destId="{AAA2E321-82C1-4DE9-BDA9-3A220896AAFD}" srcOrd="4" destOrd="0" presId="urn:microsoft.com/office/officeart/2005/8/layout/default"/>
    <dgm:cxn modelId="{66593658-32AB-4980-83B4-DFBD42B2896C}" type="presParOf" srcId="{B6EE4363-E24F-44A4-B716-7180E9FA8C2A}" destId="{87F35B49-9B30-43C2-B6A7-EF4C84342483}" srcOrd="5" destOrd="0" presId="urn:microsoft.com/office/officeart/2005/8/layout/default"/>
    <dgm:cxn modelId="{CF3F929B-C167-4BCF-B30D-47B1092E0D73}" type="presParOf" srcId="{B6EE4363-E24F-44A4-B716-7180E9FA8C2A}" destId="{73550EB7-1F91-44E1-83F9-BA9DC4D7F807}" srcOrd="6" destOrd="0" presId="urn:microsoft.com/office/officeart/2005/8/layout/default"/>
    <dgm:cxn modelId="{4DD26D08-3C45-49BD-BFDD-05FB875600FA}" type="presParOf" srcId="{B6EE4363-E24F-44A4-B716-7180E9FA8C2A}" destId="{0A39559E-2AB8-4FF2-BDC7-0EA91FC38EA3}" srcOrd="7" destOrd="0" presId="urn:microsoft.com/office/officeart/2005/8/layout/default"/>
    <dgm:cxn modelId="{B40A1A26-8B7F-4928-9EB2-9A8777C3D47D}" type="presParOf" srcId="{B6EE4363-E24F-44A4-B716-7180E9FA8C2A}" destId="{58B15F00-09DD-4EB7-8C10-F3F20A77709E}" srcOrd="8" destOrd="0" presId="urn:microsoft.com/office/officeart/2005/8/layout/default"/>
    <dgm:cxn modelId="{E1EFA8CB-E1A0-4B77-9A7F-0A118C1A4A5F}" type="presParOf" srcId="{B6EE4363-E24F-44A4-B716-7180E9FA8C2A}" destId="{BA5E6D47-FFBC-4E4E-83F8-628C4D457C4F}" srcOrd="9" destOrd="0" presId="urn:microsoft.com/office/officeart/2005/8/layout/default"/>
    <dgm:cxn modelId="{E2E99034-E7B8-4457-958E-FC60CE5822E4}" type="presParOf" srcId="{B6EE4363-E24F-44A4-B716-7180E9FA8C2A}" destId="{836DCF27-1F96-46CD-B487-0F684D85601E}" srcOrd="10" destOrd="0" presId="urn:microsoft.com/office/officeart/2005/8/layout/default"/>
    <dgm:cxn modelId="{68F12EED-2D29-41F9-9DD9-F4D0A95D892C}" type="presParOf" srcId="{B6EE4363-E24F-44A4-B716-7180E9FA8C2A}" destId="{24586C48-AD97-47EA-847C-8645A528C309}" srcOrd="11" destOrd="0" presId="urn:microsoft.com/office/officeart/2005/8/layout/default"/>
    <dgm:cxn modelId="{FF04703A-F6C2-4603-A11B-A11AAC87C7DD}" type="presParOf" srcId="{B6EE4363-E24F-44A4-B716-7180E9FA8C2A}" destId="{EB4517FF-A26A-4B32-BD4F-07E8F69C2043}" srcOrd="12" destOrd="0" presId="urn:microsoft.com/office/officeart/2005/8/layout/default"/>
    <dgm:cxn modelId="{7ED72A81-9017-4732-AC52-70D440047B97}" type="presParOf" srcId="{B6EE4363-E24F-44A4-B716-7180E9FA8C2A}" destId="{45BB1838-E508-40F2-874C-74BE8A4B2802}" srcOrd="13" destOrd="0" presId="urn:microsoft.com/office/officeart/2005/8/layout/default"/>
    <dgm:cxn modelId="{5D56E034-62D6-4695-A1DE-B3271719B41C}" type="presParOf" srcId="{B6EE4363-E24F-44A4-B716-7180E9FA8C2A}" destId="{134CEF69-1674-43F6-8C1F-A6ACD69F7B82}" srcOrd="14" destOrd="0" presId="urn:microsoft.com/office/officeart/2005/8/layout/default"/>
    <dgm:cxn modelId="{B185A60A-3F63-48B9-A93F-549FF62F8CDF}" type="presParOf" srcId="{B6EE4363-E24F-44A4-B716-7180E9FA8C2A}" destId="{29F3D16B-CCAA-4BA5-B074-5CDF23305A62}" srcOrd="15" destOrd="0" presId="urn:microsoft.com/office/officeart/2005/8/layout/default"/>
    <dgm:cxn modelId="{C1576782-B8B4-4716-B12A-2AA9F2665EBE}" type="presParOf" srcId="{B6EE4363-E24F-44A4-B716-7180E9FA8C2A}" destId="{FBF9D8B4-ADE5-4DBC-9318-4C032C37ED79}" srcOrd="16" destOrd="0" presId="urn:microsoft.com/office/officeart/2005/8/layout/default"/>
    <dgm:cxn modelId="{8FB27035-C133-451F-8710-A68C80432A29}" type="presParOf" srcId="{B6EE4363-E24F-44A4-B716-7180E9FA8C2A}" destId="{3985CCA6-A8F8-4350-9BE8-404E2155786F}" srcOrd="17" destOrd="0" presId="urn:microsoft.com/office/officeart/2005/8/layout/default"/>
    <dgm:cxn modelId="{5C0DCC1F-459B-4408-9976-DCE1E18947EF}" type="presParOf" srcId="{B6EE4363-E24F-44A4-B716-7180E9FA8C2A}" destId="{C3ADDD31-635C-4308-907E-57A2BD538F9C}" srcOrd="18" destOrd="0" presId="urn:microsoft.com/office/officeart/2005/8/layout/default"/>
    <dgm:cxn modelId="{154625EE-48EC-4C3D-9BDA-9C5320C88A31}" type="presParOf" srcId="{B6EE4363-E24F-44A4-B716-7180E9FA8C2A}" destId="{2D4ABB69-7308-4B69-AABE-4DB25E7F7BE2}" srcOrd="19" destOrd="0" presId="urn:microsoft.com/office/officeart/2005/8/layout/default"/>
    <dgm:cxn modelId="{B02EE38A-F7A0-4795-862C-225114A822E1}" type="presParOf" srcId="{B6EE4363-E24F-44A4-B716-7180E9FA8C2A}" destId="{DF502143-A8BE-4B86-94A9-F9781CFB9111}" srcOrd="20" destOrd="0" presId="urn:microsoft.com/office/officeart/2005/8/layout/default"/>
    <dgm:cxn modelId="{DF61E4E7-8AB9-4F14-B4AB-9CC3173E74CD}" type="presParOf" srcId="{B6EE4363-E24F-44A4-B716-7180E9FA8C2A}" destId="{62ED7378-B71B-4829-BA91-8C2770BE336D}" srcOrd="21" destOrd="0" presId="urn:microsoft.com/office/officeart/2005/8/layout/default"/>
    <dgm:cxn modelId="{DC26A1B2-CA87-4CE8-B658-FA0A0CFF235D}" type="presParOf" srcId="{B6EE4363-E24F-44A4-B716-7180E9FA8C2A}" destId="{02B00A02-DB9F-4B61-BF23-E297AFEA965A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B5645F-9964-4633-B4A6-522D3E5B2A4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54E15A-F201-4B4F-8AA9-4D482BBA759D}">
      <dgm:prSet phldrT="[Text]"/>
      <dgm:spPr/>
      <dgm:t>
        <a:bodyPr/>
        <a:lstStyle/>
        <a:p>
          <a:r>
            <a:rPr lang="cs-CZ" dirty="0" smtClean="0"/>
            <a:t>bez rybího tuku</a:t>
          </a:r>
          <a:endParaRPr lang="cs-CZ" dirty="0"/>
        </a:p>
      </dgm:t>
    </dgm:pt>
    <dgm:pt modelId="{3992E66A-E529-4B5F-8BBF-269BD7CAD2B0}" type="parTrans" cxnId="{A52AAEFF-DEE6-43CF-B3FC-698021B9DD76}">
      <dgm:prSet/>
      <dgm:spPr/>
      <dgm:t>
        <a:bodyPr/>
        <a:lstStyle/>
        <a:p>
          <a:endParaRPr lang="cs-CZ"/>
        </a:p>
      </dgm:t>
    </dgm:pt>
    <dgm:pt modelId="{C3A430D2-02D4-4F76-B36C-A627F6C95B6E}" type="sibTrans" cxnId="{A52AAEFF-DEE6-43CF-B3FC-698021B9DD76}">
      <dgm:prSet/>
      <dgm:spPr/>
      <dgm:t>
        <a:bodyPr/>
        <a:lstStyle/>
        <a:p>
          <a:endParaRPr lang="cs-CZ"/>
        </a:p>
      </dgm:t>
    </dgm:pt>
    <dgm:pt modelId="{50A5E895-7742-4422-9EB2-58153D96D897}">
      <dgm:prSet phldrT="[Text]"/>
      <dgm:spPr/>
      <dgm:t>
        <a:bodyPr/>
        <a:lstStyle/>
        <a:p>
          <a:r>
            <a:rPr lang="cs-CZ" dirty="0" smtClean="0"/>
            <a:t>se zlými obry</a:t>
          </a:r>
          <a:endParaRPr lang="cs-CZ" dirty="0"/>
        </a:p>
      </dgm:t>
    </dgm:pt>
    <dgm:pt modelId="{A186BD83-D6CD-446E-A264-FDF4A414D2B8}" type="parTrans" cxnId="{22ABE879-C54F-4FDC-A678-224F6DDB38BC}">
      <dgm:prSet/>
      <dgm:spPr/>
      <dgm:t>
        <a:bodyPr/>
        <a:lstStyle/>
        <a:p>
          <a:endParaRPr lang="cs-CZ"/>
        </a:p>
      </dgm:t>
    </dgm:pt>
    <dgm:pt modelId="{D0A992D8-DD11-499E-81CA-8CB88E2610BD}" type="sibTrans" cxnId="{22ABE879-C54F-4FDC-A678-224F6DDB38BC}">
      <dgm:prSet/>
      <dgm:spPr/>
      <dgm:t>
        <a:bodyPr/>
        <a:lstStyle/>
        <a:p>
          <a:endParaRPr lang="cs-CZ"/>
        </a:p>
      </dgm:t>
    </dgm:pt>
    <dgm:pt modelId="{331AFA2B-4F65-4DF0-B8A7-F8C730BE8D97}">
      <dgm:prSet phldrT="[Text]"/>
      <dgm:spPr/>
      <dgm:t>
        <a:bodyPr/>
        <a:lstStyle/>
        <a:p>
          <a:r>
            <a:rPr lang="cs-CZ" dirty="0" smtClean="0"/>
            <a:t>působiví herci</a:t>
          </a:r>
          <a:endParaRPr lang="cs-CZ" dirty="0"/>
        </a:p>
      </dgm:t>
    </dgm:pt>
    <dgm:pt modelId="{4B3609AC-6029-4D93-852A-BD4C19E5FE16}" type="parTrans" cxnId="{BCE95819-E3AF-402E-A72D-F60E20B25468}">
      <dgm:prSet/>
      <dgm:spPr/>
      <dgm:t>
        <a:bodyPr/>
        <a:lstStyle/>
        <a:p>
          <a:endParaRPr lang="cs-CZ"/>
        </a:p>
      </dgm:t>
    </dgm:pt>
    <dgm:pt modelId="{4216DF66-799A-4D8C-98CC-ED749A7A5990}" type="sibTrans" cxnId="{BCE95819-E3AF-402E-A72D-F60E20B25468}">
      <dgm:prSet/>
      <dgm:spPr/>
      <dgm:t>
        <a:bodyPr/>
        <a:lstStyle/>
        <a:p>
          <a:endParaRPr lang="cs-CZ"/>
        </a:p>
      </dgm:t>
    </dgm:pt>
    <dgm:pt modelId="{83A1426A-F534-401F-A013-BEEDDA3EC95D}">
      <dgm:prSet phldrT="[Text]"/>
      <dgm:spPr/>
      <dgm:t>
        <a:bodyPr/>
        <a:lstStyle/>
        <a:p>
          <a:r>
            <a:rPr lang="cs-CZ" dirty="0" smtClean="0"/>
            <a:t>Ladovy obrázky</a:t>
          </a:r>
          <a:endParaRPr lang="cs-CZ" dirty="0"/>
        </a:p>
      </dgm:t>
    </dgm:pt>
    <dgm:pt modelId="{F52DA638-E27D-4314-8047-8CD5B2F5F9FD}" type="parTrans" cxnId="{AF1FDD2A-B288-4FCF-BAC3-8AFC05E20C11}">
      <dgm:prSet/>
      <dgm:spPr/>
      <dgm:t>
        <a:bodyPr/>
        <a:lstStyle/>
        <a:p>
          <a:endParaRPr lang="cs-CZ"/>
        </a:p>
      </dgm:t>
    </dgm:pt>
    <dgm:pt modelId="{4BC00378-54C6-4E88-9FD1-4C008CB1256C}" type="sibTrans" cxnId="{AF1FDD2A-B288-4FCF-BAC3-8AFC05E20C11}">
      <dgm:prSet/>
      <dgm:spPr/>
      <dgm:t>
        <a:bodyPr/>
        <a:lstStyle/>
        <a:p>
          <a:endParaRPr lang="cs-CZ"/>
        </a:p>
      </dgm:t>
    </dgm:pt>
    <dgm:pt modelId="{ABA52CAB-0219-4D80-8943-09346D3BE95F}">
      <dgm:prSet phldrT="[Text]"/>
      <dgm:spPr/>
      <dgm:t>
        <a:bodyPr/>
        <a:lstStyle/>
        <a:p>
          <a:r>
            <a:rPr lang="cs-CZ" dirty="0" smtClean="0"/>
            <a:t>živý plot</a:t>
          </a:r>
          <a:endParaRPr lang="cs-CZ" dirty="0"/>
        </a:p>
      </dgm:t>
    </dgm:pt>
    <dgm:pt modelId="{BFE13E7D-6F61-48EA-AB6B-7C7CA5AB0482}" type="parTrans" cxnId="{0A3C3787-A1BF-4CC7-9C69-ADC4CF3F2772}">
      <dgm:prSet/>
      <dgm:spPr/>
      <dgm:t>
        <a:bodyPr/>
        <a:lstStyle/>
        <a:p>
          <a:endParaRPr lang="cs-CZ"/>
        </a:p>
      </dgm:t>
    </dgm:pt>
    <dgm:pt modelId="{B1C80F41-C6B1-48AE-9964-C6FC4E0F974B}" type="sibTrans" cxnId="{0A3C3787-A1BF-4CC7-9C69-ADC4CF3F2772}">
      <dgm:prSet/>
      <dgm:spPr/>
      <dgm:t>
        <a:bodyPr/>
        <a:lstStyle/>
        <a:p>
          <a:endParaRPr lang="cs-CZ"/>
        </a:p>
      </dgm:t>
    </dgm:pt>
    <dgm:pt modelId="{FFFE6FD0-3FE7-4A20-87E9-4B56917765CF}">
      <dgm:prSet/>
      <dgm:spPr/>
      <dgm:t>
        <a:bodyPr/>
        <a:lstStyle/>
        <a:p>
          <a:r>
            <a:rPr lang="cs-CZ" dirty="0" smtClean="0"/>
            <a:t>milí spolužáci</a:t>
          </a:r>
          <a:endParaRPr lang="cs-CZ" dirty="0"/>
        </a:p>
      </dgm:t>
    </dgm:pt>
    <dgm:pt modelId="{429BB971-4BAB-4DF7-A139-FCEC3AF247EA}" type="parTrans" cxnId="{FF54C7C9-3500-4920-9385-4BF3E34B0E9A}">
      <dgm:prSet/>
      <dgm:spPr/>
      <dgm:t>
        <a:bodyPr/>
        <a:lstStyle/>
        <a:p>
          <a:endParaRPr lang="cs-CZ"/>
        </a:p>
      </dgm:t>
    </dgm:pt>
    <dgm:pt modelId="{524A9A91-6F36-4C53-AC25-A06DF01DCA7F}" type="sibTrans" cxnId="{FF54C7C9-3500-4920-9385-4BF3E34B0E9A}">
      <dgm:prSet/>
      <dgm:spPr/>
      <dgm:t>
        <a:bodyPr/>
        <a:lstStyle/>
        <a:p>
          <a:endParaRPr lang="cs-CZ"/>
        </a:p>
      </dgm:t>
    </dgm:pt>
    <dgm:pt modelId="{4310B0ED-F2C4-48F6-9341-60DA0221AF74}">
      <dgm:prSet/>
      <dgm:spPr/>
      <dgm:t>
        <a:bodyPr/>
        <a:lstStyle/>
        <a:p>
          <a:r>
            <a:rPr lang="cs-CZ" dirty="0" smtClean="0"/>
            <a:t>holý strom</a:t>
          </a:r>
          <a:endParaRPr lang="cs-CZ" dirty="0"/>
        </a:p>
      </dgm:t>
    </dgm:pt>
    <dgm:pt modelId="{435141B4-3AC6-4FB3-ABC7-E7EF2F414D9D}" type="parTrans" cxnId="{362A7FA9-B0EE-4E52-8B30-08241AF87F88}">
      <dgm:prSet/>
      <dgm:spPr/>
      <dgm:t>
        <a:bodyPr/>
        <a:lstStyle/>
        <a:p>
          <a:endParaRPr lang="cs-CZ"/>
        </a:p>
      </dgm:t>
    </dgm:pt>
    <dgm:pt modelId="{B9026718-ACBF-4B0C-8E02-BEDB7964F486}" type="sibTrans" cxnId="{362A7FA9-B0EE-4E52-8B30-08241AF87F88}">
      <dgm:prSet/>
      <dgm:spPr/>
      <dgm:t>
        <a:bodyPr/>
        <a:lstStyle/>
        <a:p>
          <a:endParaRPr lang="cs-CZ"/>
        </a:p>
      </dgm:t>
    </dgm:pt>
    <dgm:pt modelId="{708F0142-ED86-4DF4-BA89-4018F91B1C00}">
      <dgm:prSet/>
      <dgm:spPr/>
      <dgm:t>
        <a:bodyPr/>
        <a:lstStyle/>
        <a:p>
          <a:r>
            <a:rPr lang="cs-CZ" dirty="0" smtClean="0"/>
            <a:t>Viděl starostovy brýle.</a:t>
          </a:r>
          <a:endParaRPr lang="cs-CZ" dirty="0"/>
        </a:p>
      </dgm:t>
    </dgm:pt>
    <dgm:pt modelId="{4F29D83B-E942-40C0-8144-AAD961208AFB}" type="parTrans" cxnId="{B87A5BB0-96EE-48C5-80D7-C847BDE4355A}">
      <dgm:prSet/>
      <dgm:spPr/>
      <dgm:t>
        <a:bodyPr/>
        <a:lstStyle/>
        <a:p>
          <a:endParaRPr lang="cs-CZ"/>
        </a:p>
      </dgm:t>
    </dgm:pt>
    <dgm:pt modelId="{A3207865-D440-4733-9541-A59636ED0C85}" type="sibTrans" cxnId="{B87A5BB0-96EE-48C5-80D7-C847BDE4355A}">
      <dgm:prSet/>
      <dgm:spPr/>
      <dgm:t>
        <a:bodyPr/>
        <a:lstStyle/>
        <a:p>
          <a:endParaRPr lang="cs-CZ"/>
        </a:p>
      </dgm:t>
    </dgm:pt>
    <dgm:pt modelId="{0EA449FB-82E4-4565-835D-41DCA14AF727}">
      <dgm:prSet/>
      <dgm:spPr/>
      <dgm:t>
        <a:bodyPr/>
        <a:lstStyle/>
        <a:p>
          <a:r>
            <a:rPr lang="cs-CZ" dirty="0" smtClean="0"/>
            <a:t>cizí dítě</a:t>
          </a:r>
          <a:endParaRPr lang="cs-CZ" dirty="0"/>
        </a:p>
      </dgm:t>
    </dgm:pt>
    <dgm:pt modelId="{C96FF693-B714-461D-A00F-02E7BE9EE280}" type="parTrans" cxnId="{E495073F-986A-4908-A1A6-CAB308B81C98}">
      <dgm:prSet/>
      <dgm:spPr/>
      <dgm:t>
        <a:bodyPr/>
        <a:lstStyle/>
        <a:p>
          <a:endParaRPr lang="cs-CZ"/>
        </a:p>
      </dgm:t>
    </dgm:pt>
    <dgm:pt modelId="{C5D31852-505D-4617-B4EB-9B5F4CEC7EF1}" type="sibTrans" cxnId="{E495073F-986A-4908-A1A6-CAB308B81C98}">
      <dgm:prSet/>
      <dgm:spPr/>
      <dgm:t>
        <a:bodyPr/>
        <a:lstStyle/>
        <a:p>
          <a:endParaRPr lang="cs-CZ"/>
        </a:p>
      </dgm:t>
    </dgm:pt>
    <dgm:pt modelId="{EDC6EA8A-4681-43FD-9F47-2E62D722E917}">
      <dgm:prSet/>
      <dgm:spPr/>
      <dgm:t>
        <a:bodyPr/>
        <a:lstStyle/>
        <a:p>
          <a:r>
            <a:rPr lang="cs-CZ" dirty="0" smtClean="0"/>
            <a:t>tatínkovi rodiče</a:t>
          </a:r>
          <a:endParaRPr lang="cs-CZ" dirty="0"/>
        </a:p>
      </dgm:t>
    </dgm:pt>
    <dgm:pt modelId="{ECCCE83C-C489-46DA-8ADB-B6601E65C448}" type="parTrans" cxnId="{911EECB1-E6B7-4A5B-A048-E5F958DF9582}">
      <dgm:prSet/>
      <dgm:spPr/>
      <dgm:t>
        <a:bodyPr/>
        <a:lstStyle/>
        <a:p>
          <a:endParaRPr lang="cs-CZ"/>
        </a:p>
      </dgm:t>
    </dgm:pt>
    <dgm:pt modelId="{C8311589-D148-4B67-B521-E4C2766CC70D}" type="sibTrans" cxnId="{911EECB1-E6B7-4A5B-A048-E5F958DF9582}">
      <dgm:prSet/>
      <dgm:spPr/>
      <dgm:t>
        <a:bodyPr/>
        <a:lstStyle/>
        <a:p>
          <a:endParaRPr lang="cs-CZ"/>
        </a:p>
      </dgm:t>
    </dgm:pt>
    <dgm:pt modelId="{13059477-1618-41A3-9E14-B36DE308A13E}">
      <dgm:prSet/>
      <dgm:spPr/>
      <dgm:t>
        <a:bodyPr/>
        <a:lstStyle/>
        <a:p>
          <a:r>
            <a:rPr lang="cs-CZ" dirty="0" smtClean="0"/>
            <a:t>světovým jazykům</a:t>
          </a:r>
          <a:endParaRPr lang="cs-CZ" dirty="0"/>
        </a:p>
      </dgm:t>
    </dgm:pt>
    <dgm:pt modelId="{8FA1209E-CABF-4BB9-AF09-FA6134197E74}" type="parTrans" cxnId="{E571D703-F2EE-4A45-8691-97F590FF962D}">
      <dgm:prSet/>
      <dgm:spPr/>
      <dgm:t>
        <a:bodyPr/>
        <a:lstStyle/>
        <a:p>
          <a:endParaRPr lang="cs-CZ"/>
        </a:p>
      </dgm:t>
    </dgm:pt>
    <dgm:pt modelId="{91F19F2B-E9CC-4808-A6A8-BFF4828EDD9B}" type="sibTrans" cxnId="{E571D703-F2EE-4A45-8691-97F590FF962D}">
      <dgm:prSet/>
      <dgm:spPr/>
      <dgm:t>
        <a:bodyPr/>
        <a:lstStyle/>
        <a:p>
          <a:endParaRPr lang="cs-CZ"/>
        </a:p>
      </dgm:t>
    </dgm:pt>
    <dgm:pt modelId="{05A5D142-436F-492A-BF27-4F95AA0685FD}">
      <dgm:prSet/>
      <dgm:spPr/>
      <dgm:t>
        <a:bodyPr/>
        <a:lstStyle/>
        <a:p>
          <a:r>
            <a:rPr lang="cs-CZ" dirty="0" smtClean="0"/>
            <a:t>Patrikovy kalhoty</a:t>
          </a:r>
          <a:endParaRPr lang="cs-CZ" dirty="0"/>
        </a:p>
      </dgm:t>
    </dgm:pt>
    <dgm:pt modelId="{DACE1111-0EF6-4E4F-96E5-24DBA5EFF403}" type="parTrans" cxnId="{F7B6D7F3-0BEB-48ED-A67C-4D115C34A4A1}">
      <dgm:prSet/>
      <dgm:spPr/>
      <dgm:t>
        <a:bodyPr/>
        <a:lstStyle/>
        <a:p>
          <a:endParaRPr lang="cs-CZ"/>
        </a:p>
      </dgm:t>
    </dgm:pt>
    <dgm:pt modelId="{E7BBFBA0-4884-4428-80D6-FB45DA17DA12}" type="sibTrans" cxnId="{F7B6D7F3-0BEB-48ED-A67C-4D115C34A4A1}">
      <dgm:prSet/>
      <dgm:spPr/>
      <dgm:t>
        <a:bodyPr/>
        <a:lstStyle/>
        <a:p>
          <a:endParaRPr lang="cs-CZ"/>
        </a:p>
      </dgm:t>
    </dgm:pt>
    <dgm:pt modelId="{1F23CF2A-614F-44F9-BF51-217613749606}" type="pres">
      <dgm:prSet presAssocID="{69B5645F-9964-4633-B4A6-522D3E5B2A4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FE86D4-BE1F-4428-9FCA-F1D65DCB7170}" type="pres">
      <dgm:prSet presAssocID="{3C54E15A-F201-4B4F-8AA9-4D482BBA759D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7B3419-4FBA-4B13-AC89-4DB1AC2FEB27}" type="pres">
      <dgm:prSet presAssocID="{C3A430D2-02D4-4F76-B36C-A627F6C95B6E}" presName="sibTrans" presStyleCnt="0"/>
      <dgm:spPr/>
    </dgm:pt>
    <dgm:pt modelId="{4FA398D4-6A22-41EC-913A-1C78DCA44DFF}" type="pres">
      <dgm:prSet presAssocID="{50A5E895-7742-4422-9EB2-58153D96D897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E5C0F-DD8B-4129-8E9F-1A8B050BB011}" type="pres">
      <dgm:prSet presAssocID="{D0A992D8-DD11-499E-81CA-8CB88E2610BD}" presName="sibTrans" presStyleCnt="0"/>
      <dgm:spPr/>
    </dgm:pt>
    <dgm:pt modelId="{067AB58D-6376-4AD2-9281-F2648804F462}" type="pres">
      <dgm:prSet presAssocID="{331AFA2B-4F65-4DF0-B8A7-F8C730BE8D97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B7732-5266-414B-AC39-2479BC46B435}" type="pres">
      <dgm:prSet presAssocID="{4216DF66-799A-4D8C-98CC-ED749A7A5990}" presName="sibTrans" presStyleCnt="0"/>
      <dgm:spPr/>
    </dgm:pt>
    <dgm:pt modelId="{D29B57D0-6F4E-4224-8907-26D9490E032C}" type="pres">
      <dgm:prSet presAssocID="{83A1426A-F534-401F-A013-BEEDDA3EC95D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AEF842-FAF2-40F1-9A53-B2104A862A83}" type="pres">
      <dgm:prSet presAssocID="{4BC00378-54C6-4E88-9FD1-4C008CB1256C}" presName="sibTrans" presStyleCnt="0"/>
      <dgm:spPr/>
    </dgm:pt>
    <dgm:pt modelId="{9A9EE68A-7E4C-469D-8139-4F4502BA7F43}" type="pres">
      <dgm:prSet presAssocID="{ABA52CAB-0219-4D80-8943-09346D3BE95F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DD11F0-83FB-46D1-AE6B-7BDAD0026F00}" type="pres">
      <dgm:prSet presAssocID="{B1C80F41-C6B1-48AE-9964-C6FC4E0F974B}" presName="sibTrans" presStyleCnt="0"/>
      <dgm:spPr/>
    </dgm:pt>
    <dgm:pt modelId="{C5DDC5E6-515E-4956-B397-4F8AC699F19B}" type="pres">
      <dgm:prSet presAssocID="{FFFE6FD0-3FE7-4A20-87E9-4B56917765CF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88E2DF-0741-409C-924C-34C937D634FE}" type="pres">
      <dgm:prSet presAssocID="{524A9A91-6F36-4C53-AC25-A06DF01DCA7F}" presName="sibTrans" presStyleCnt="0"/>
      <dgm:spPr/>
    </dgm:pt>
    <dgm:pt modelId="{DB0A0E04-BE58-4E1C-A10C-2993C9CECE6D}" type="pres">
      <dgm:prSet presAssocID="{708F0142-ED86-4DF4-BA89-4018F91B1C00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C581A-3E38-4F33-8ECA-5FEDEDAA0239}" type="pres">
      <dgm:prSet presAssocID="{A3207865-D440-4733-9541-A59636ED0C85}" presName="sibTrans" presStyleCnt="0"/>
      <dgm:spPr/>
    </dgm:pt>
    <dgm:pt modelId="{063FA43A-D133-45B3-AF5E-84FE46D719D5}" type="pres">
      <dgm:prSet presAssocID="{4310B0ED-F2C4-48F6-9341-60DA0221AF74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F95329-A987-4094-B903-C2608DABEF71}" type="pres">
      <dgm:prSet presAssocID="{B9026718-ACBF-4B0C-8E02-BEDB7964F486}" presName="sibTrans" presStyleCnt="0"/>
      <dgm:spPr/>
    </dgm:pt>
    <dgm:pt modelId="{9677A277-607E-48DF-A914-BAD22322B5E4}" type="pres">
      <dgm:prSet presAssocID="{0EA449FB-82E4-4565-835D-41DCA14AF727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08679B-656A-4856-843D-CAC0C287AEEA}" type="pres">
      <dgm:prSet presAssocID="{C5D31852-505D-4617-B4EB-9B5F4CEC7EF1}" presName="sibTrans" presStyleCnt="0"/>
      <dgm:spPr/>
    </dgm:pt>
    <dgm:pt modelId="{F4851C0D-BD05-423A-AEAF-C2046520A82D}" type="pres">
      <dgm:prSet presAssocID="{EDC6EA8A-4681-43FD-9F47-2E62D722E91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490DF1-3FC4-4302-8206-9A19110FA3A7}" type="pres">
      <dgm:prSet presAssocID="{C8311589-D148-4B67-B521-E4C2766CC70D}" presName="sibTrans" presStyleCnt="0"/>
      <dgm:spPr/>
    </dgm:pt>
    <dgm:pt modelId="{2294B870-0697-4148-94B8-48CC03ADEC82}" type="pres">
      <dgm:prSet presAssocID="{13059477-1618-41A3-9E14-B36DE308A13E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847443-BAD2-418A-B217-FEDFCFE1E394}" type="pres">
      <dgm:prSet presAssocID="{91F19F2B-E9CC-4808-A6A8-BFF4828EDD9B}" presName="sibTrans" presStyleCnt="0"/>
      <dgm:spPr/>
    </dgm:pt>
    <dgm:pt modelId="{68780FAC-702C-404E-93D4-9638C96604AB}" type="pres">
      <dgm:prSet presAssocID="{05A5D142-436F-492A-BF27-4F95AA0685FD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5DDCC3-AD05-4834-AB1F-8AB84166F1CD}" type="presOf" srcId="{331AFA2B-4F65-4DF0-B8A7-F8C730BE8D97}" destId="{067AB58D-6376-4AD2-9281-F2648804F462}" srcOrd="0" destOrd="0" presId="urn:microsoft.com/office/officeart/2005/8/layout/default"/>
    <dgm:cxn modelId="{B87A5BB0-96EE-48C5-80D7-C847BDE4355A}" srcId="{69B5645F-9964-4633-B4A6-522D3E5B2A48}" destId="{708F0142-ED86-4DF4-BA89-4018F91B1C00}" srcOrd="6" destOrd="0" parTransId="{4F29D83B-E942-40C0-8144-AAD961208AFB}" sibTransId="{A3207865-D440-4733-9541-A59636ED0C85}"/>
    <dgm:cxn modelId="{BCE95819-E3AF-402E-A72D-F60E20B25468}" srcId="{69B5645F-9964-4633-B4A6-522D3E5B2A48}" destId="{331AFA2B-4F65-4DF0-B8A7-F8C730BE8D97}" srcOrd="2" destOrd="0" parTransId="{4B3609AC-6029-4D93-852A-BD4C19E5FE16}" sibTransId="{4216DF66-799A-4D8C-98CC-ED749A7A5990}"/>
    <dgm:cxn modelId="{F7B6D7F3-0BEB-48ED-A67C-4D115C34A4A1}" srcId="{69B5645F-9964-4633-B4A6-522D3E5B2A48}" destId="{05A5D142-436F-492A-BF27-4F95AA0685FD}" srcOrd="11" destOrd="0" parTransId="{DACE1111-0EF6-4E4F-96E5-24DBA5EFF403}" sibTransId="{E7BBFBA0-4884-4428-80D6-FB45DA17DA12}"/>
    <dgm:cxn modelId="{E571D703-F2EE-4A45-8691-97F590FF962D}" srcId="{69B5645F-9964-4633-B4A6-522D3E5B2A48}" destId="{13059477-1618-41A3-9E14-B36DE308A13E}" srcOrd="10" destOrd="0" parTransId="{8FA1209E-CABF-4BB9-AF09-FA6134197E74}" sibTransId="{91F19F2B-E9CC-4808-A6A8-BFF4828EDD9B}"/>
    <dgm:cxn modelId="{911EECB1-E6B7-4A5B-A048-E5F958DF9582}" srcId="{69B5645F-9964-4633-B4A6-522D3E5B2A48}" destId="{EDC6EA8A-4681-43FD-9F47-2E62D722E917}" srcOrd="9" destOrd="0" parTransId="{ECCCE83C-C489-46DA-8ADB-B6601E65C448}" sibTransId="{C8311589-D148-4B67-B521-E4C2766CC70D}"/>
    <dgm:cxn modelId="{362A7FA9-B0EE-4E52-8B30-08241AF87F88}" srcId="{69B5645F-9964-4633-B4A6-522D3E5B2A48}" destId="{4310B0ED-F2C4-48F6-9341-60DA0221AF74}" srcOrd="7" destOrd="0" parTransId="{435141B4-3AC6-4FB3-ABC7-E7EF2F414D9D}" sibTransId="{B9026718-ACBF-4B0C-8E02-BEDB7964F486}"/>
    <dgm:cxn modelId="{23FEA58A-427B-464E-BDA4-5A5F0056363A}" type="presOf" srcId="{13059477-1618-41A3-9E14-B36DE308A13E}" destId="{2294B870-0697-4148-94B8-48CC03ADEC82}" srcOrd="0" destOrd="0" presId="urn:microsoft.com/office/officeart/2005/8/layout/default"/>
    <dgm:cxn modelId="{22ABE879-C54F-4FDC-A678-224F6DDB38BC}" srcId="{69B5645F-9964-4633-B4A6-522D3E5B2A48}" destId="{50A5E895-7742-4422-9EB2-58153D96D897}" srcOrd="1" destOrd="0" parTransId="{A186BD83-D6CD-446E-A264-FDF4A414D2B8}" sibTransId="{D0A992D8-DD11-499E-81CA-8CB88E2610BD}"/>
    <dgm:cxn modelId="{BCE86B90-BD54-4B98-99AB-91212FA228F5}" type="presOf" srcId="{69B5645F-9964-4633-B4A6-522D3E5B2A48}" destId="{1F23CF2A-614F-44F9-BF51-217613749606}" srcOrd="0" destOrd="0" presId="urn:microsoft.com/office/officeart/2005/8/layout/default"/>
    <dgm:cxn modelId="{FF54C7C9-3500-4920-9385-4BF3E34B0E9A}" srcId="{69B5645F-9964-4633-B4A6-522D3E5B2A48}" destId="{FFFE6FD0-3FE7-4A20-87E9-4B56917765CF}" srcOrd="5" destOrd="0" parTransId="{429BB971-4BAB-4DF7-A139-FCEC3AF247EA}" sibTransId="{524A9A91-6F36-4C53-AC25-A06DF01DCA7F}"/>
    <dgm:cxn modelId="{5A939B2E-A638-4FCB-87CE-F126255EE1C1}" type="presOf" srcId="{0EA449FB-82E4-4565-835D-41DCA14AF727}" destId="{9677A277-607E-48DF-A914-BAD22322B5E4}" srcOrd="0" destOrd="0" presId="urn:microsoft.com/office/officeart/2005/8/layout/default"/>
    <dgm:cxn modelId="{D061713D-ED06-4776-B326-9F4BFBA1F61B}" type="presOf" srcId="{3C54E15A-F201-4B4F-8AA9-4D482BBA759D}" destId="{7DFE86D4-BE1F-4428-9FCA-F1D65DCB7170}" srcOrd="0" destOrd="0" presId="urn:microsoft.com/office/officeart/2005/8/layout/default"/>
    <dgm:cxn modelId="{A390B875-B216-4C9C-A4C4-64B5E449A93C}" type="presOf" srcId="{05A5D142-436F-492A-BF27-4F95AA0685FD}" destId="{68780FAC-702C-404E-93D4-9638C96604AB}" srcOrd="0" destOrd="0" presId="urn:microsoft.com/office/officeart/2005/8/layout/default"/>
    <dgm:cxn modelId="{2DDAC598-3FFD-41EE-BD5D-C76AE71C3D24}" type="presOf" srcId="{EDC6EA8A-4681-43FD-9F47-2E62D722E917}" destId="{F4851C0D-BD05-423A-AEAF-C2046520A82D}" srcOrd="0" destOrd="0" presId="urn:microsoft.com/office/officeart/2005/8/layout/default"/>
    <dgm:cxn modelId="{B80B854F-B45E-4BDC-89AA-3CADB619A83D}" type="presOf" srcId="{708F0142-ED86-4DF4-BA89-4018F91B1C00}" destId="{DB0A0E04-BE58-4E1C-A10C-2993C9CECE6D}" srcOrd="0" destOrd="0" presId="urn:microsoft.com/office/officeart/2005/8/layout/default"/>
    <dgm:cxn modelId="{A52AAEFF-DEE6-43CF-B3FC-698021B9DD76}" srcId="{69B5645F-9964-4633-B4A6-522D3E5B2A48}" destId="{3C54E15A-F201-4B4F-8AA9-4D482BBA759D}" srcOrd="0" destOrd="0" parTransId="{3992E66A-E529-4B5F-8BBF-269BD7CAD2B0}" sibTransId="{C3A430D2-02D4-4F76-B36C-A627F6C95B6E}"/>
    <dgm:cxn modelId="{FCAF9505-0011-4256-A138-8DE0A6CF624D}" type="presOf" srcId="{FFFE6FD0-3FE7-4A20-87E9-4B56917765CF}" destId="{C5DDC5E6-515E-4956-B397-4F8AC699F19B}" srcOrd="0" destOrd="0" presId="urn:microsoft.com/office/officeart/2005/8/layout/default"/>
    <dgm:cxn modelId="{E2D13BA9-20C0-4380-88EB-C1EB8E8B5720}" type="presOf" srcId="{50A5E895-7742-4422-9EB2-58153D96D897}" destId="{4FA398D4-6A22-41EC-913A-1C78DCA44DFF}" srcOrd="0" destOrd="0" presId="urn:microsoft.com/office/officeart/2005/8/layout/default"/>
    <dgm:cxn modelId="{E495073F-986A-4908-A1A6-CAB308B81C98}" srcId="{69B5645F-9964-4633-B4A6-522D3E5B2A48}" destId="{0EA449FB-82E4-4565-835D-41DCA14AF727}" srcOrd="8" destOrd="0" parTransId="{C96FF693-B714-461D-A00F-02E7BE9EE280}" sibTransId="{C5D31852-505D-4617-B4EB-9B5F4CEC7EF1}"/>
    <dgm:cxn modelId="{AF1FDD2A-B288-4FCF-BAC3-8AFC05E20C11}" srcId="{69B5645F-9964-4633-B4A6-522D3E5B2A48}" destId="{83A1426A-F534-401F-A013-BEEDDA3EC95D}" srcOrd="3" destOrd="0" parTransId="{F52DA638-E27D-4314-8047-8CD5B2F5F9FD}" sibTransId="{4BC00378-54C6-4E88-9FD1-4C008CB1256C}"/>
    <dgm:cxn modelId="{62BA6578-957B-40CB-A0A4-B1BE89C8B3C7}" type="presOf" srcId="{4310B0ED-F2C4-48F6-9341-60DA0221AF74}" destId="{063FA43A-D133-45B3-AF5E-84FE46D719D5}" srcOrd="0" destOrd="0" presId="urn:microsoft.com/office/officeart/2005/8/layout/default"/>
    <dgm:cxn modelId="{0A3C3787-A1BF-4CC7-9C69-ADC4CF3F2772}" srcId="{69B5645F-9964-4633-B4A6-522D3E5B2A48}" destId="{ABA52CAB-0219-4D80-8943-09346D3BE95F}" srcOrd="4" destOrd="0" parTransId="{BFE13E7D-6F61-48EA-AB6B-7C7CA5AB0482}" sibTransId="{B1C80F41-C6B1-48AE-9964-C6FC4E0F974B}"/>
    <dgm:cxn modelId="{BFDB0B8E-249A-4326-B499-D1C31A807394}" type="presOf" srcId="{ABA52CAB-0219-4D80-8943-09346D3BE95F}" destId="{9A9EE68A-7E4C-469D-8139-4F4502BA7F43}" srcOrd="0" destOrd="0" presId="urn:microsoft.com/office/officeart/2005/8/layout/default"/>
    <dgm:cxn modelId="{E331A333-B2CF-45E4-AB7D-7C2254B90306}" type="presOf" srcId="{83A1426A-F534-401F-A013-BEEDDA3EC95D}" destId="{D29B57D0-6F4E-4224-8907-26D9490E032C}" srcOrd="0" destOrd="0" presId="urn:microsoft.com/office/officeart/2005/8/layout/default"/>
    <dgm:cxn modelId="{843001D5-FBF1-4C7A-A15F-9B22B6EA31B1}" type="presParOf" srcId="{1F23CF2A-614F-44F9-BF51-217613749606}" destId="{7DFE86D4-BE1F-4428-9FCA-F1D65DCB7170}" srcOrd="0" destOrd="0" presId="urn:microsoft.com/office/officeart/2005/8/layout/default"/>
    <dgm:cxn modelId="{24350FD4-07C3-4180-8B6E-21E1F36C8181}" type="presParOf" srcId="{1F23CF2A-614F-44F9-BF51-217613749606}" destId="{BE7B3419-4FBA-4B13-AC89-4DB1AC2FEB27}" srcOrd="1" destOrd="0" presId="urn:microsoft.com/office/officeart/2005/8/layout/default"/>
    <dgm:cxn modelId="{9EC82AD1-7E94-424F-8405-CDC8F0AF06CD}" type="presParOf" srcId="{1F23CF2A-614F-44F9-BF51-217613749606}" destId="{4FA398D4-6A22-41EC-913A-1C78DCA44DFF}" srcOrd="2" destOrd="0" presId="urn:microsoft.com/office/officeart/2005/8/layout/default"/>
    <dgm:cxn modelId="{34C9BFB2-6F42-4618-BC74-0D66E2E89602}" type="presParOf" srcId="{1F23CF2A-614F-44F9-BF51-217613749606}" destId="{A71E5C0F-DD8B-4129-8E9F-1A8B050BB011}" srcOrd="3" destOrd="0" presId="urn:microsoft.com/office/officeart/2005/8/layout/default"/>
    <dgm:cxn modelId="{1ED995FF-8538-4381-9BAC-AD2BE03AC08B}" type="presParOf" srcId="{1F23CF2A-614F-44F9-BF51-217613749606}" destId="{067AB58D-6376-4AD2-9281-F2648804F462}" srcOrd="4" destOrd="0" presId="urn:microsoft.com/office/officeart/2005/8/layout/default"/>
    <dgm:cxn modelId="{CF58CD36-927E-4534-AA99-0A6FEEBA9217}" type="presParOf" srcId="{1F23CF2A-614F-44F9-BF51-217613749606}" destId="{932B7732-5266-414B-AC39-2479BC46B435}" srcOrd="5" destOrd="0" presId="urn:microsoft.com/office/officeart/2005/8/layout/default"/>
    <dgm:cxn modelId="{1698FBED-569F-49FE-92AE-7EA994826E63}" type="presParOf" srcId="{1F23CF2A-614F-44F9-BF51-217613749606}" destId="{D29B57D0-6F4E-4224-8907-26D9490E032C}" srcOrd="6" destOrd="0" presId="urn:microsoft.com/office/officeart/2005/8/layout/default"/>
    <dgm:cxn modelId="{ABAA9782-1B02-482D-9DB8-5D9EE846F591}" type="presParOf" srcId="{1F23CF2A-614F-44F9-BF51-217613749606}" destId="{39AEF842-FAF2-40F1-9A53-B2104A862A83}" srcOrd="7" destOrd="0" presId="urn:microsoft.com/office/officeart/2005/8/layout/default"/>
    <dgm:cxn modelId="{BF0D20CA-5B91-45D8-AA3B-D5CA351152F5}" type="presParOf" srcId="{1F23CF2A-614F-44F9-BF51-217613749606}" destId="{9A9EE68A-7E4C-469D-8139-4F4502BA7F43}" srcOrd="8" destOrd="0" presId="urn:microsoft.com/office/officeart/2005/8/layout/default"/>
    <dgm:cxn modelId="{7B96DF80-1F0D-4426-81D7-D63C7EDCB447}" type="presParOf" srcId="{1F23CF2A-614F-44F9-BF51-217613749606}" destId="{59DD11F0-83FB-46D1-AE6B-7BDAD0026F00}" srcOrd="9" destOrd="0" presId="urn:microsoft.com/office/officeart/2005/8/layout/default"/>
    <dgm:cxn modelId="{706EEC3F-EDD1-4C33-BDE7-3B7426EE993F}" type="presParOf" srcId="{1F23CF2A-614F-44F9-BF51-217613749606}" destId="{C5DDC5E6-515E-4956-B397-4F8AC699F19B}" srcOrd="10" destOrd="0" presId="urn:microsoft.com/office/officeart/2005/8/layout/default"/>
    <dgm:cxn modelId="{9723FCAA-EBA7-4CE4-8267-985761987205}" type="presParOf" srcId="{1F23CF2A-614F-44F9-BF51-217613749606}" destId="{5388E2DF-0741-409C-924C-34C937D634FE}" srcOrd="11" destOrd="0" presId="urn:microsoft.com/office/officeart/2005/8/layout/default"/>
    <dgm:cxn modelId="{F3654EF6-51AB-4CDD-A093-6EF8746258E8}" type="presParOf" srcId="{1F23CF2A-614F-44F9-BF51-217613749606}" destId="{DB0A0E04-BE58-4E1C-A10C-2993C9CECE6D}" srcOrd="12" destOrd="0" presId="urn:microsoft.com/office/officeart/2005/8/layout/default"/>
    <dgm:cxn modelId="{462D06EC-034D-42AE-A63F-9A5AED2C1B10}" type="presParOf" srcId="{1F23CF2A-614F-44F9-BF51-217613749606}" destId="{710C581A-3E38-4F33-8ECA-5FEDEDAA0239}" srcOrd="13" destOrd="0" presId="urn:microsoft.com/office/officeart/2005/8/layout/default"/>
    <dgm:cxn modelId="{858A3528-43E2-4C6A-92DE-C716FAE93CEF}" type="presParOf" srcId="{1F23CF2A-614F-44F9-BF51-217613749606}" destId="{063FA43A-D133-45B3-AF5E-84FE46D719D5}" srcOrd="14" destOrd="0" presId="urn:microsoft.com/office/officeart/2005/8/layout/default"/>
    <dgm:cxn modelId="{BB0E9464-D4A2-418D-AC4C-B608337B2EA5}" type="presParOf" srcId="{1F23CF2A-614F-44F9-BF51-217613749606}" destId="{99F95329-A987-4094-B903-C2608DABEF71}" srcOrd="15" destOrd="0" presId="urn:microsoft.com/office/officeart/2005/8/layout/default"/>
    <dgm:cxn modelId="{8FE98536-79B3-4563-9CEC-6E398E8B5A34}" type="presParOf" srcId="{1F23CF2A-614F-44F9-BF51-217613749606}" destId="{9677A277-607E-48DF-A914-BAD22322B5E4}" srcOrd="16" destOrd="0" presId="urn:microsoft.com/office/officeart/2005/8/layout/default"/>
    <dgm:cxn modelId="{4D5F47A8-1F61-4C11-9CB7-2B9017C2A452}" type="presParOf" srcId="{1F23CF2A-614F-44F9-BF51-217613749606}" destId="{0F08679B-656A-4856-843D-CAC0C287AEEA}" srcOrd="17" destOrd="0" presId="urn:microsoft.com/office/officeart/2005/8/layout/default"/>
    <dgm:cxn modelId="{D259AADC-4C1F-4959-B8A0-1C2F697E1776}" type="presParOf" srcId="{1F23CF2A-614F-44F9-BF51-217613749606}" destId="{F4851C0D-BD05-423A-AEAF-C2046520A82D}" srcOrd="18" destOrd="0" presId="urn:microsoft.com/office/officeart/2005/8/layout/default"/>
    <dgm:cxn modelId="{4ADDFC9B-C635-47E1-B0C7-EA2BD69D5628}" type="presParOf" srcId="{1F23CF2A-614F-44F9-BF51-217613749606}" destId="{5F490DF1-3FC4-4302-8206-9A19110FA3A7}" srcOrd="19" destOrd="0" presId="urn:microsoft.com/office/officeart/2005/8/layout/default"/>
    <dgm:cxn modelId="{B187FAD8-E401-4F11-8A3C-811CE6D8C7AF}" type="presParOf" srcId="{1F23CF2A-614F-44F9-BF51-217613749606}" destId="{2294B870-0697-4148-94B8-48CC03ADEC82}" srcOrd="20" destOrd="0" presId="urn:microsoft.com/office/officeart/2005/8/layout/default"/>
    <dgm:cxn modelId="{3829569B-0EDD-4B21-A8C3-7F0A0B251292}" type="presParOf" srcId="{1F23CF2A-614F-44F9-BF51-217613749606}" destId="{01847443-BAD2-418A-B217-FEDFCFE1E394}" srcOrd="21" destOrd="0" presId="urn:microsoft.com/office/officeart/2005/8/layout/default"/>
    <dgm:cxn modelId="{B94E6F57-38F2-4290-B6F9-D27CFF98BD2D}" type="presParOf" srcId="{1F23CF2A-614F-44F9-BF51-217613749606}" destId="{68780FAC-702C-404E-93D4-9638C96604AB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VY_12_INOVACE_02_Druhy přídavných jmen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Druhy přídavných jmen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F51534-A40E-4513-853A-C5D3CE874E3B}">
      <dsp:nvSpPr>
        <dsp:cNvPr id="0" name=""/>
        <dsp:cNvSpPr/>
      </dsp:nvSpPr>
      <dsp:spPr>
        <a:xfrm>
          <a:off x="0" y="0"/>
          <a:ext cx="6624736" cy="246267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D95387-70B8-4540-B054-86D0C38D6FFB}">
      <dsp:nvSpPr>
        <dsp:cNvPr id="0" name=""/>
        <dsp:cNvSpPr/>
      </dsp:nvSpPr>
      <dsp:spPr>
        <a:xfrm>
          <a:off x="156513" y="299876"/>
          <a:ext cx="1946016" cy="184572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FC53BF-AF5C-424B-8E6B-282CC30C92C8}">
      <dsp:nvSpPr>
        <dsp:cNvPr id="0" name=""/>
        <dsp:cNvSpPr/>
      </dsp:nvSpPr>
      <dsp:spPr>
        <a:xfrm rot="10800000">
          <a:off x="144020" y="2448286"/>
          <a:ext cx="1946016" cy="300993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TVRDÁ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FF00"/>
              </a:solidFill>
            </a:rPr>
            <a:t>mlad</a:t>
          </a:r>
          <a:r>
            <a:rPr lang="cs-CZ" sz="2400" kern="1200" dirty="0" smtClean="0">
              <a:solidFill>
                <a:schemeClr val="accent6">
                  <a:lumMod val="50000"/>
                </a:schemeClr>
              </a:solidFill>
            </a:rPr>
            <a:t>ý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FF00"/>
              </a:solidFill>
            </a:rPr>
            <a:t>mlad</a:t>
          </a:r>
          <a:r>
            <a:rPr lang="cs-CZ" sz="2400" kern="1200" dirty="0" smtClean="0">
              <a:solidFill>
                <a:schemeClr val="accent6">
                  <a:lumMod val="50000"/>
                </a:schemeClr>
              </a:solidFill>
            </a:rPr>
            <a:t>á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FF00"/>
              </a:solidFill>
            </a:rPr>
            <a:t>mlad</a:t>
          </a:r>
          <a:r>
            <a:rPr lang="cs-CZ" sz="2400" kern="1200" dirty="0" smtClean="0">
              <a:solidFill>
                <a:schemeClr val="accent6">
                  <a:lumMod val="50000"/>
                </a:schemeClr>
              </a:solidFill>
            </a:rPr>
            <a:t>é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FF00"/>
              </a:solidFill>
            </a:rPr>
            <a:t>MLAD</a:t>
          </a:r>
          <a:r>
            <a:rPr lang="cs-CZ" sz="2400" kern="1200" dirty="0" smtClean="0">
              <a:solidFill>
                <a:schemeClr val="accent6">
                  <a:lumMod val="50000"/>
                </a:schemeClr>
              </a:solidFill>
            </a:rPr>
            <a:t>Í</a:t>
          </a:r>
          <a:endParaRPr lang="cs-CZ" sz="2400" kern="1200" dirty="0">
            <a:solidFill>
              <a:schemeClr val="accent6">
                <a:lumMod val="50000"/>
              </a:schemeClr>
            </a:solidFill>
          </a:endParaRPr>
        </a:p>
      </dsp:txBody>
      <dsp:txXfrm rot="10800000">
        <a:off x="203867" y="2448286"/>
        <a:ext cx="1826322" cy="2950087"/>
      </dsp:txXfrm>
    </dsp:sp>
    <dsp:sp modelId="{25DB864E-7854-450A-BE79-C41817A4EE40}">
      <dsp:nvSpPr>
        <dsp:cNvPr id="0" name=""/>
        <dsp:cNvSpPr/>
      </dsp:nvSpPr>
      <dsp:spPr>
        <a:xfrm>
          <a:off x="2339359" y="302431"/>
          <a:ext cx="1946016" cy="185780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FC848-E419-49BB-BBA3-759EBD979E93}">
      <dsp:nvSpPr>
        <dsp:cNvPr id="0" name=""/>
        <dsp:cNvSpPr/>
      </dsp:nvSpPr>
      <dsp:spPr>
        <a:xfrm rot="10800000">
          <a:off x="2304253" y="2462673"/>
          <a:ext cx="1946016" cy="300993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MĚKKÁ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solidFill>
              <a:srgbClr val="FFFF00"/>
            </a:solidFill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FF00"/>
              </a:solidFill>
            </a:rPr>
            <a:t>jarn</a:t>
          </a:r>
          <a:r>
            <a:rPr lang="cs-CZ" sz="2400" kern="1200" dirty="0" smtClean="0">
              <a:solidFill>
                <a:schemeClr val="accent6">
                  <a:lumMod val="50000"/>
                </a:schemeClr>
              </a:solidFill>
            </a:rPr>
            <a:t>í, -í, -í,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</a:t>
          </a:r>
          <a:r>
            <a:rPr lang="cs-CZ" sz="2400" kern="1200" dirty="0" smtClean="0">
              <a:solidFill>
                <a:schemeClr val="accent6">
                  <a:lumMod val="50000"/>
                </a:schemeClr>
              </a:solidFill>
            </a:rPr>
            <a:t>- í</a:t>
          </a:r>
          <a:endParaRPr lang="cs-CZ" sz="2400" kern="1200" dirty="0">
            <a:solidFill>
              <a:schemeClr val="accent6">
                <a:lumMod val="50000"/>
              </a:schemeClr>
            </a:solidFill>
          </a:endParaRPr>
        </a:p>
      </dsp:txBody>
      <dsp:txXfrm rot="10800000">
        <a:off x="2364100" y="2462673"/>
        <a:ext cx="1826322" cy="2950087"/>
      </dsp:txXfrm>
    </dsp:sp>
    <dsp:sp modelId="{A8167BA0-00D4-43FC-8B1F-829A3FD66A4B}">
      <dsp:nvSpPr>
        <dsp:cNvPr id="0" name=""/>
        <dsp:cNvSpPr/>
      </dsp:nvSpPr>
      <dsp:spPr>
        <a:xfrm>
          <a:off x="4479977" y="302431"/>
          <a:ext cx="1946016" cy="185780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EB386-54EC-4E1D-AD9C-FC01B577EBA0}">
      <dsp:nvSpPr>
        <dsp:cNvPr id="0" name=""/>
        <dsp:cNvSpPr/>
      </dsp:nvSpPr>
      <dsp:spPr>
        <a:xfrm rot="10800000">
          <a:off x="4479977" y="2462673"/>
          <a:ext cx="1946016" cy="300993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PŘIVLAST-ŇOVACÍ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rgbClr val="FF0000"/>
              </a:solidFill>
            </a:rPr>
            <a:t>ČÍ?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rgbClr val="FFFF00"/>
              </a:solidFill>
            </a:rPr>
            <a:t>otc</a:t>
          </a:r>
          <a:r>
            <a:rPr lang="cs-CZ" sz="2300" kern="1200" dirty="0" smtClean="0">
              <a:solidFill>
                <a:schemeClr val="accent6">
                  <a:lumMod val="50000"/>
                </a:schemeClr>
              </a:solidFill>
            </a:rPr>
            <a:t>ův, -ova, 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accent6">
                  <a:lumMod val="50000"/>
                </a:schemeClr>
              </a:solidFill>
            </a:rPr>
            <a:t>-</a:t>
          </a:r>
          <a:r>
            <a:rPr lang="cs-CZ" sz="2300" kern="1200" dirty="0" err="1" smtClean="0">
              <a:solidFill>
                <a:schemeClr val="accent6">
                  <a:lumMod val="50000"/>
                </a:schemeClr>
              </a:solidFill>
            </a:rPr>
            <a:t>ovo</a:t>
          </a:r>
          <a:r>
            <a:rPr lang="cs-CZ" sz="23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300" kern="1200" dirty="0" smtClean="0">
              <a:solidFill>
                <a:srgbClr val="FFFF00"/>
              </a:solidFill>
            </a:rPr>
            <a:t>// </a:t>
          </a:r>
          <a:r>
            <a:rPr lang="cs-CZ" sz="2300" kern="1200" dirty="0" smtClean="0">
              <a:solidFill>
                <a:srgbClr val="FF0000"/>
              </a:solidFill>
            </a:rPr>
            <a:t>TI,TY</a:t>
          </a:r>
          <a:endParaRPr lang="cs-CZ" sz="2300" kern="1200" dirty="0" smtClean="0">
            <a:solidFill>
              <a:srgbClr val="FFFF00"/>
            </a:solidFill>
          </a:endParaRP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rgbClr val="FFFF00"/>
              </a:solidFill>
            </a:rPr>
            <a:t>matč</a:t>
          </a:r>
          <a:r>
            <a:rPr lang="cs-CZ" sz="2300" kern="1200" dirty="0" smtClean="0">
              <a:solidFill>
                <a:schemeClr val="accent6">
                  <a:lumMod val="50000"/>
                </a:schemeClr>
              </a:solidFill>
            </a:rPr>
            <a:t>in,</a:t>
          </a:r>
          <a:r>
            <a:rPr lang="cs-CZ" sz="2300" kern="1200" dirty="0" smtClean="0">
              <a:solidFill>
                <a:srgbClr val="FFFF00"/>
              </a:solidFill>
            </a:rPr>
            <a:t> </a:t>
          </a:r>
          <a:r>
            <a:rPr lang="cs-CZ" sz="2300" kern="1200" dirty="0" smtClean="0">
              <a:solidFill>
                <a:schemeClr val="accent6">
                  <a:lumMod val="50000"/>
                </a:schemeClr>
              </a:solidFill>
            </a:rPr>
            <a:t>-</a:t>
          </a:r>
          <a:r>
            <a:rPr lang="cs-CZ" sz="2300" kern="1200" dirty="0" err="1" smtClean="0">
              <a:solidFill>
                <a:schemeClr val="accent6">
                  <a:lumMod val="50000"/>
                </a:schemeClr>
              </a:solidFill>
            </a:rPr>
            <a:t>ina</a:t>
          </a:r>
          <a:r>
            <a:rPr lang="cs-CZ" sz="2300" kern="1200" dirty="0" smtClean="0">
              <a:solidFill>
                <a:schemeClr val="accent6">
                  <a:lumMod val="50000"/>
                </a:schemeClr>
              </a:solidFill>
            </a:rPr>
            <a:t>, -</a:t>
          </a:r>
          <a:r>
            <a:rPr lang="cs-CZ" sz="2300" kern="1200" dirty="0" err="1" smtClean="0">
              <a:solidFill>
                <a:schemeClr val="accent6">
                  <a:lumMod val="50000"/>
                </a:schemeClr>
              </a:solidFill>
            </a:rPr>
            <a:t>ino</a:t>
          </a:r>
          <a:r>
            <a:rPr lang="cs-CZ" sz="2300" kern="1200" dirty="0" smtClean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cs-CZ" sz="2300" kern="1200" dirty="0" smtClean="0">
              <a:solidFill>
                <a:srgbClr val="FFFF00"/>
              </a:solidFill>
            </a:rPr>
            <a:t>//</a:t>
          </a:r>
        </a:p>
      </dsp:txBody>
      <dsp:txXfrm rot="10800000">
        <a:off x="4539824" y="2462673"/>
        <a:ext cx="1826322" cy="29500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10DD4-50C2-4170-86E4-EF446CCD8272}">
      <dsp:nvSpPr>
        <dsp:cNvPr id="0" name=""/>
        <dsp:cNvSpPr/>
      </dsp:nvSpPr>
      <dsp:spPr>
        <a:xfrm>
          <a:off x="502368" y="197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bez </a:t>
          </a:r>
          <a:r>
            <a:rPr lang="cs-CZ" sz="2300" kern="1200" dirty="0" err="1" smtClean="0"/>
            <a:t>ryb__ho</a:t>
          </a:r>
          <a:r>
            <a:rPr lang="cs-CZ" sz="2300" kern="1200" dirty="0" smtClean="0"/>
            <a:t> tuku</a:t>
          </a:r>
          <a:endParaRPr lang="cs-CZ" sz="2300" kern="1200" dirty="0"/>
        </a:p>
      </dsp:txBody>
      <dsp:txXfrm>
        <a:off x="502368" y="1975"/>
        <a:ext cx="1823757" cy="1094254"/>
      </dsp:txXfrm>
    </dsp:sp>
    <dsp:sp modelId="{E491A86C-EC78-49A9-8A2D-7CA22DD8BF61}">
      <dsp:nvSpPr>
        <dsp:cNvPr id="0" name=""/>
        <dsp:cNvSpPr/>
      </dsp:nvSpPr>
      <dsp:spPr>
        <a:xfrm>
          <a:off x="2508501" y="197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se </a:t>
          </a:r>
          <a:r>
            <a:rPr lang="cs-CZ" sz="2300" kern="1200" dirty="0" err="1" smtClean="0"/>
            <a:t>zl</a:t>
          </a:r>
          <a:r>
            <a:rPr lang="cs-CZ" sz="2300" kern="1200" dirty="0" smtClean="0"/>
            <a:t>__m__ obry</a:t>
          </a:r>
          <a:endParaRPr lang="cs-CZ" sz="2300" kern="1200" dirty="0"/>
        </a:p>
      </dsp:txBody>
      <dsp:txXfrm>
        <a:off x="2508501" y="1975"/>
        <a:ext cx="1823757" cy="1094254"/>
      </dsp:txXfrm>
    </dsp:sp>
    <dsp:sp modelId="{AAA2E321-82C1-4DE9-BDA9-3A220896AAFD}">
      <dsp:nvSpPr>
        <dsp:cNvPr id="0" name=""/>
        <dsp:cNvSpPr/>
      </dsp:nvSpPr>
      <dsp:spPr>
        <a:xfrm>
          <a:off x="4514634" y="197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působiv</a:t>
          </a:r>
          <a:r>
            <a:rPr lang="cs-CZ" sz="2300" kern="1200" dirty="0" smtClean="0"/>
            <a:t>__ herci</a:t>
          </a:r>
          <a:endParaRPr lang="cs-CZ" sz="2300" kern="1200" dirty="0"/>
        </a:p>
      </dsp:txBody>
      <dsp:txXfrm>
        <a:off x="4514634" y="1975"/>
        <a:ext cx="1823757" cy="1094254"/>
      </dsp:txXfrm>
    </dsp:sp>
    <dsp:sp modelId="{73550EB7-1F91-44E1-83F9-BA9DC4D7F807}">
      <dsp:nvSpPr>
        <dsp:cNvPr id="0" name=""/>
        <dsp:cNvSpPr/>
      </dsp:nvSpPr>
      <dsp:spPr>
        <a:xfrm>
          <a:off x="511487" y="131029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Ladov</a:t>
          </a:r>
          <a:r>
            <a:rPr lang="cs-CZ" sz="2300" kern="1200" dirty="0" smtClean="0"/>
            <a:t>__ obrázky</a:t>
          </a:r>
          <a:endParaRPr lang="cs-CZ" sz="2300" kern="1200" dirty="0"/>
        </a:p>
      </dsp:txBody>
      <dsp:txXfrm>
        <a:off x="511487" y="1310295"/>
        <a:ext cx="1823757" cy="1094254"/>
      </dsp:txXfrm>
    </dsp:sp>
    <dsp:sp modelId="{58B15F00-09DD-4EB7-8C10-F3F20A77709E}">
      <dsp:nvSpPr>
        <dsp:cNvPr id="0" name=""/>
        <dsp:cNvSpPr/>
      </dsp:nvSpPr>
      <dsp:spPr>
        <a:xfrm>
          <a:off x="2508501" y="127860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živ__ plot</a:t>
          </a:r>
          <a:endParaRPr lang="cs-CZ" sz="2300" kern="1200" dirty="0"/>
        </a:p>
      </dsp:txBody>
      <dsp:txXfrm>
        <a:off x="2508501" y="1278605"/>
        <a:ext cx="1823757" cy="1094254"/>
      </dsp:txXfrm>
    </dsp:sp>
    <dsp:sp modelId="{836DCF27-1F96-46CD-B487-0F684D85601E}">
      <dsp:nvSpPr>
        <dsp:cNvPr id="0" name=""/>
        <dsp:cNvSpPr/>
      </dsp:nvSpPr>
      <dsp:spPr>
        <a:xfrm>
          <a:off x="4514634" y="127860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mil__ spolužáci</a:t>
          </a:r>
          <a:endParaRPr lang="cs-CZ" sz="2300" kern="1200" dirty="0"/>
        </a:p>
      </dsp:txBody>
      <dsp:txXfrm>
        <a:off x="4514634" y="1278605"/>
        <a:ext cx="1823757" cy="1094254"/>
      </dsp:txXfrm>
    </dsp:sp>
    <dsp:sp modelId="{EB4517FF-A26A-4B32-BD4F-07E8F69C2043}">
      <dsp:nvSpPr>
        <dsp:cNvPr id="0" name=""/>
        <dsp:cNvSpPr/>
      </dsp:nvSpPr>
      <dsp:spPr>
        <a:xfrm>
          <a:off x="502368" y="255523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Viděl </a:t>
          </a:r>
          <a:r>
            <a:rPr lang="cs-CZ" sz="2300" kern="1200" dirty="0" err="1" smtClean="0"/>
            <a:t>starostov</a:t>
          </a:r>
          <a:r>
            <a:rPr lang="cs-CZ" sz="2300" kern="1200" dirty="0" smtClean="0"/>
            <a:t>__ brýle.</a:t>
          </a:r>
          <a:endParaRPr lang="cs-CZ" sz="2300" kern="1200" dirty="0"/>
        </a:p>
      </dsp:txBody>
      <dsp:txXfrm>
        <a:off x="502368" y="2555235"/>
        <a:ext cx="1823757" cy="1094254"/>
      </dsp:txXfrm>
    </dsp:sp>
    <dsp:sp modelId="{134CEF69-1674-43F6-8C1F-A6ACD69F7B82}">
      <dsp:nvSpPr>
        <dsp:cNvPr id="0" name=""/>
        <dsp:cNvSpPr/>
      </dsp:nvSpPr>
      <dsp:spPr>
        <a:xfrm>
          <a:off x="2508501" y="255523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hol__ strom</a:t>
          </a:r>
          <a:endParaRPr lang="cs-CZ" sz="2300" kern="1200" dirty="0"/>
        </a:p>
      </dsp:txBody>
      <dsp:txXfrm>
        <a:off x="2508501" y="2555235"/>
        <a:ext cx="1823757" cy="1094254"/>
      </dsp:txXfrm>
    </dsp:sp>
    <dsp:sp modelId="{FBF9D8B4-ADE5-4DBC-9318-4C032C37ED79}">
      <dsp:nvSpPr>
        <dsp:cNvPr id="0" name=""/>
        <dsp:cNvSpPr/>
      </dsp:nvSpPr>
      <dsp:spPr>
        <a:xfrm>
          <a:off x="4514634" y="255523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ciz</a:t>
          </a:r>
          <a:r>
            <a:rPr lang="cs-CZ" sz="2300" kern="1200" dirty="0" smtClean="0"/>
            <a:t>__ dítě</a:t>
          </a:r>
          <a:endParaRPr lang="cs-CZ" sz="2300" kern="1200" dirty="0"/>
        </a:p>
      </dsp:txBody>
      <dsp:txXfrm>
        <a:off x="4514634" y="2555235"/>
        <a:ext cx="1823757" cy="1094254"/>
      </dsp:txXfrm>
    </dsp:sp>
    <dsp:sp modelId="{C3ADDD31-635C-4308-907E-57A2BD538F9C}">
      <dsp:nvSpPr>
        <dsp:cNvPr id="0" name=""/>
        <dsp:cNvSpPr/>
      </dsp:nvSpPr>
      <dsp:spPr>
        <a:xfrm>
          <a:off x="502368" y="383186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tatínkov</a:t>
          </a:r>
          <a:r>
            <a:rPr lang="cs-CZ" sz="2300" kern="1200" dirty="0" smtClean="0"/>
            <a:t>__ rodiče</a:t>
          </a:r>
          <a:endParaRPr lang="cs-CZ" sz="2300" kern="1200" dirty="0"/>
        </a:p>
      </dsp:txBody>
      <dsp:txXfrm>
        <a:off x="502368" y="3831865"/>
        <a:ext cx="1823757" cy="1094254"/>
      </dsp:txXfrm>
    </dsp:sp>
    <dsp:sp modelId="{DF502143-A8BE-4B86-94A9-F9781CFB9111}">
      <dsp:nvSpPr>
        <dsp:cNvPr id="0" name=""/>
        <dsp:cNvSpPr/>
      </dsp:nvSpPr>
      <dsp:spPr>
        <a:xfrm>
          <a:off x="2547584" y="3833841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světov</a:t>
          </a:r>
          <a:r>
            <a:rPr lang="cs-CZ" sz="2300" kern="1200" dirty="0" smtClean="0"/>
            <a:t>__m jazykům</a:t>
          </a:r>
          <a:endParaRPr lang="cs-CZ" sz="2300" kern="1200" dirty="0"/>
        </a:p>
      </dsp:txBody>
      <dsp:txXfrm>
        <a:off x="2547584" y="3833841"/>
        <a:ext cx="1823757" cy="1094254"/>
      </dsp:txXfrm>
    </dsp:sp>
    <dsp:sp modelId="{02B00A02-DB9F-4B61-BF23-E297AFEA965A}">
      <dsp:nvSpPr>
        <dsp:cNvPr id="0" name=""/>
        <dsp:cNvSpPr/>
      </dsp:nvSpPr>
      <dsp:spPr>
        <a:xfrm>
          <a:off x="4514634" y="3831865"/>
          <a:ext cx="1823757" cy="1094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Patrikov</a:t>
          </a:r>
          <a:r>
            <a:rPr lang="cs-CZ" sz="2300" kern="1200" dirty="0" smtClean="0"/>
            <a:t>__ kalhoty</a:t>
          </a:r>
          <a:endParaRPr lang="cs-CZ" sz="2300" kern="1200" dirty="0"/>
        </a:p>
      </dsp:txBody>
      <dsp:txXfrm>
        <a:off x="4514634" y="3831865"/>
        <a:ext cx="1823757" cy="10942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E86D4-BE1F-4428-9FCA-F1D65DCB7170}">
      <dsp:nvSpPr>
        <dsp:cNvPr id="0" name=""/>
        <dsp:cNvSpPr/>
      </dsp:nvSpPr>
      <dsp:spPr>
        <a:xfrm>
          <a:off x="640556" y="719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bez rybího tuku</a:t>
          </a:r>
          <a:endParaRPr lang="cs-CZ" sz="1900" kern="1200" dirty="0"/>
        </a:p>
      </dsp:txBody>
      <dsp:txXfrm>
        <a:off x="640556" y="719"/>
        <a:ext cx="1504652" cy="902791"/>
      </dsp:txXfrm>
    </dsp:sp>
    <dsp:sp modelId="{4FA398D4-6A22-41EC-913A-1C78DCA44DFF}">
      <dsp:nvSpPr>
        <dsp:cNvPr id="0" name=""/>
        <dsp:cNvSpPr/>
      </dsp:nvSpPr>
      <dsp:spPr>
        <a:xfrm>
          <a:off x="2295673" y="719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se zlými obry</a:t>
          </a:r>
          <a:endParaRPr lang="cs-CZ" sz="1900" kern="1200" dirty="0"/>
        </a:p>
      </dsp:txBody>
      <dsp:txXfrm>
        <a:off x="2295673" y="719"/>
        <a:ext cx="1504652" cy="902791"/>
      </dsp:txXfrm>
    </dsp:sp>
    <dsp:sp modelId="{067AB58D-6376-4AD2-9281-F2648804F462}">
      <dsp:nvSpPr>
        <dsp:cNvPr id="0" name=""/>
        <dsp:cNvSpPr/>
      </dsp:nvSpPr>
      <dsp:spPr>
        <a:xfrm>
          <a:off x="3950791" y="719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působiví herci</a:t>
          </a:r>
          <a:endParaRPr lang="cs-CZ" sz="1900" kern="1200" dirty="0"/>
        </a:p>
      </dsp:txBody>
      <dsp:txXfrm>
        <a:off x="3950791" y="719"/>
        <a:ext cx="1504652" cy="902791"/>
      </dsp:txXfrm>
    </dsp:sp>
    <dsp:sp modelId="{D29B57D0-6F4E-4224-8907-26D9490E032C}">
      <dsp:nvSpPr>
        <dsp:cNvPr id="0" name=""/>
        <dsp:cNvSpPr/>
      </dsp:nvSpPr>
      <dsp:spPr>
        <a:xfrm>
          <a:off x="640556" y="1053975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Ladovy obrázky</a:t>
          </a:r>
          <a:endParaRPr lang="cs-CZ" sz="1900" kern="1200" dirty="0"/>
        </a:p>
      </dsp:txBody>
      <dsp:txXfrm>
        <a:off x="640556" y="1053975"/>
        <a:ext cx="1504652" cy="902791"/>
      </dsp:txXfrm>
    </dsp:sp>
    <dsp:sp modelId="{9A9EE68A-7E4C-469D-8139-4F4502BA7F43}">
      <dsp:nvSpPr>
        <dsp:cNvPr id="0" name=""/>
        <dsp:cNvSpPr/>
      </dsp:nvSpPr>
      <dsp:spPr>
        <a:xfrm>
          <a:off x="2295673" y="1053975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živý plot</a:t>
          </a:r>
          <a:endParaRPr lang="cs-CZ" sz="1900" kern="1200" dirty="0"/>
        </a:p>
      </dsp:txBody>
      <dsp:txXfrm>
        <a:off x="2295673" y="1053975"/>
        <a:ext cx="1504652" cy="902791"/>
      </dsp:txXfrm>
    </dsp:sp>
    <dsp:sp modelId="{C5DDC5E6-515E-4956-B397-4F8AC699F19B}">
      <dsp:nvSpPr>
        <dsp:cNvPr id="0" name=""/>
        <dsp:cNvSpPr/>
      </dsp:nvSpPr>
      <dsp:spPr>
        <a:xfrm>
          <a:off x="3950791" y="1053975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milí spolužáci</a:t>
          </a:r>
          <a:endParaRPr lang="cs-CZ" sz="1900" kern="1200" dirty="0"/>
        </a:p>
      </dsp:txBody>
      <dsp:txXfrm>
        <a:off x="3950791" y="1053975"/>
        <a:ext cx="1504652" cy="902791"/>
      </dsp:txXfrm>
    </dsp:sp>
    <dsp:sp modelId="{DB0A0E04-BE58-4E1C-A10C-2993C9CECE6D}">
      <dsp:nvSpPr>
        <dsp:cNvPr id="0" name=""/>
        <dsp:cNvSpPr/>
      </dsp:nvSpPr>
      <dsp:spPr>
        <a:xfrm>
          <a:off x="640556" y="2107232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Viděl starostovy brýle.</a:t>
          </a:r>
          <a:endParaRPr lang="cs-CZ" sz="1900" kern="1200" dirty="0"/>
        </a:p>
      </dsp:txBody>
      <dsp:txXfrm>
        <a:off x="640556" y="2107232"/>
        <a:ext cx="1504652" cy="902791"/>
      </dsp:txXfrm>
    </dsp:sp>
    <dsp:sp modelId="{063FA43A-D133-45B3-AF5E-84FE46D719D5}">
      <dsp:nvSpPr>
        <dsp:cNvPr id="0" name=""/>
        <dsp:cNvSpPr/>
      </dsp:nvSpPr>
      <dsp:spPr>
        <a:xfrm>
          <a:off x="2295673" y="2107232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holý strom</a:t>
          </a:r>
          <a:endParaRPr lang="cs-CZ" sz="1900" kern="1200" dirty="0"/>
        </a:p>
      </dsp:txBody>
      <dsp:txXfrm>
        <a:off x="2295673" y="2107232"/>
        <a:ext cx="1504652" cy="902791"/>
      </dsp:txXfrm>
    </dsp:sp>
    <dsp:sp modelId="{9677A277-607E-48DF-A914-BAD22322B5E4}">
      <dsp:nvSpPr>
        <dsp:cNvPr id="0" name=""/>
        <dsp:cNvSpPr/>
      </dsp:nvSpPr>
      <dsp:spPr>
        <a:xfrm>
          <a:off x="3950791" y="2107232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cizí dítě</a:t>
          </a:r>
          <a:endParaRPr lang="cs-CZ" sz="1900" kern="1200" dirty="0"/>
        </a:p>
      </dsp:txBody>
      <dsp:txXfrm>
        <a:off x="3950791" y="2107232"/>
        <a:ext cx="1504652" cy="902791"/>
      </dsp:txXfrm>
    </dsp:sp>
    <dsp:sp modelId="{F4851C0D-BD05-423A-AEAF-C2046520A82D}">
      <dsp:nvSpPr>
        <dsp:cNvPr id="0" name=""/>
        <dsp:cNvSpPr/>
      </dsp:nvSpPr>
      <dsp:spPr>
        <a:xfrm>
          <a:off x="640556" y="3160489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tatínkovi rodiče</a:t>
          </a:r>
          <a:endParaRPr lang="cs-CZ" sz="1900" kern="1200" dirty="0"/>
        </a:p>
      </dsp:txBody>
      <dsp:txXfrm>
        <a:off x="640556" y="3160489"/>
        <a:ext cx="1504652" cy="902791"/>
      </dsp:txXfrm>
    </dsp:sp>
    <dsp:sp modelId="{2294B870-0697-4148-94B8-48CC03ADEC82}">
      <dsp:nvSpPr>
        <dsp:cNvPr id="0" name=""/>
        <dsp:cNvSpPr/>
      </dsp:nvSpPr>
      <dsp:spPr>
        <a:xfrm>
          <a:off x="2295673" y="3160489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světovým jazykům</a:t>
          </a:r>
          <a:endParaRPr lang="cs-CZ" sz="1900" kern="1200" dirty="0"/>
        </a:p>
      </dsp:txBody>
      <dsp:txXfrm>
        <a:off x="2295673" y="3160489"/>
        <a:ext cx="1504652" cy="902791"/>
      </dsp:txXfrm>
    </dsp:sp>
    <dsp:sp modelId="{68780FAC-702C-404E-93D4-9638C96604AB}">
      <dsp:nvSpPr>
        <dsp:cNvPr id="0" name=""/>
        <dsp:cNvSpPr/>
      </dsp:nvSpPr>
      <dsp:spPr>
        <a:xfrm>
          <a:off x="3950791" y="3160489"/>
          <a:ext cx="1504652" cy="9027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Patrikovy kalhoty</a:t>
          </a:r>
          <a:endParaRPr lang="cs-CZ" sz="1900" kern="1200" dirty="0"/>
        </a:p>
      </dsp:txBody>
      <dsp:txXfrm>
        <a:off x="3950791" y="3160489"/>
        <a:ext cx="1504652" cy="9027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E56AD8-C5B4-488C-9E0A-346411C9757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ED363A-41E4-430E-85AF-B7801F77D1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456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54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00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967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618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737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345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497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188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582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925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364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9E218-E2D7-4C68-9590-FBC884D99DD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45FC8-CF95-46A7-8065-AFCC6E4CA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899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72387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8088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5107227"/>
              </p:ext>
            </p:extLst>
          </p:nvPr>
        </p:nvGraphicFramePr>
        <p:xfrm>
          <a:off x="1524000" y="1988840"/>
          <a:ext cx="6096000" cy="425907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</a:t>
                      </a:r>
                      <a:r>
                        <a:rPr lang="cs-CZ" baseline="0" smtClean="0"/>
                        <a:t>mluvnický přehled</a:t>
                      </a:r>
                      <a:endParaRPr lang="cs-CZ" dirty="0"/>
                    </a:p>
                  </a:txBody>
                  <a:tcPr/>
                </a:tc>
              </a:tr>
              <a:tr h="1316397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8877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127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21631449"/>
              </p:ext>
            </p:extLst>
          </p:nvPr>
        </p:nvGraphicFramePr>
        <p:xfrm>
          <a:off x="1475656" y="620688"/>
          <a:ext cx="662473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103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Doplňujte i/í, y/ý: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57762183"/>
              </p:ext>
            </p:extLst>
          </p:nvPr>
        </p:nvGraphicFramePr>
        <p:xfrm>
          <a:off x="1115616" y="1052736"/>
          <a:ext cx="6840760" cy="4928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6932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1768093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7731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666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85</TotalTime>
  <Words>226</Words>
  <Application>Microsoft Office PowerPoint</Application>
  <PresentationFormat>Předvádění na obrazovce (4:3)</PresentationFormat>
  <Paragraphs>63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Urban Pop</vt:lpstr>
      <vt:lpstr>Motiv systému Office</vt:lpstr>
      <vt:lpstr>Prezentace aplikace PowerPoint</vt:lpstr>
      <vt:lpstr>Anotace</vt:lpstr>
      <vt:lpstr>PŘÍDAVNÁ JMÉNA</vt:lpstr>
      <vt:lpstr>Prezentace aplikace PowerPoint</vt:lpstr>
      <vt:lpstr>Doplňujte i/í, y/ý: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Dufková</dc:creator>
  <cp:lastModifiedBy>Dufková</cp:lastModifiedBy>
  <cp:revision>11</cp:revision>
  <dcterms:created xsi:type="dcterms:W3CDTF">2012-03-10T19:36:19Z</dcterms:created>
  <dcterms:modified xsi:type="dcterms:W3CDTF">2012-03-11T01:12:41Z</dcterms:modified>
</cp:coreProperties>
</file>