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9" r:id="rId3"/>
    <p:sldId id="260" r:id="rId4"/>
    <p:sldId id="261" r:id="rId5"/>
    <p:sldId id="262" r:id="rId6"/>
    <p:sldId id="264" r:id="rId7"/>
    <p:sldId id="265" r:id="rId8"/>
    <p:sldId id="268" r:id="rId9"/>
    <p:sldId id="269" r:id="rId10"/>
    <p:sldId id="267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VY_32_INOVACE_207_FYZIKA_DÉLKOVÁ </a:t>
          </a:r>
          <a:r>
            <a:rPr lang="cs-CZ" sz="2000" baseline="0" dirty="0" smtClean="0"/>
            <a:t>MĚŘIDLA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Vladimíra </a:t>
          </a:r>
          <a:r>
            <a:rPr lang="cs-CZ" sz="2000" dirty="0" err="1" smtClean="0"/>
            <a:t>Benediktová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smtClean="0"/>
            <a:t>: DÉLKOVÁ MĚŘIDLA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A2C752F-1507-411E-8503-7A1C7CB7DA46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6E99A91-5C04-48BB-B3F9-EB7C312869BA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7E30556-4A37-41EC-84EB-A90EA3A4542F}" type="presOf" srcId="{4C35D32F-0EAB-4CD7-82EE-45574DC2A586}" destId="{8BEBB6EC-1DAA-4CAC-8A25-BC0FCBD5DBD5}" srcOrd="0" destOrd="0" presId="urn:microsoft.com/office/officeart/2005/8/layout/target3"/>
    <dgm:cxn modelId="{3BB65502-FFE2-4D14-AB7F-5D1A9A178F0A}" type="presOf" srcId="{4C35D32F-0EAB-4CD7-82EE-45574DC2A586}" destId="{890E4F0B-2866-4A3F-A3C7-2A14B1797930}" srcOrd="1" destOrd="0" presId="urn:microsoft.com/office/officeart/2005/8/layout/target3"/>
    <dgm:cxn modelId="{37B09187-D75D-4E36-A458-946E7B058DCA}" type="presOf" srcId="{D1D4F407-5343-4D3F-B5B9-D407B03CAEB4}" destId="{D005CE8C-CC26-4C3E-AC11-E15060ECD759}" srcOrd="0" destOrd="0" presId="urn:microsoft.com/office/officeart/2005/8/layout/target3"/>
    <dgm:cxn modelId="{C15520C0-C57F-4595-A8A0-73D14ECEBBA7}" type="presOf" srcId="{B651F6E3-6281-48DB-9319-2AEAFDAE7572}" destId="{619D679B-A015-4ECF-8348-D1034C574F40}" srcOrd="0" destOrd="0" presId="urn:microsoft.com/office/officeart/2005/8/layout/target3"/>
    <dgm:cxn modelId="{0ACD8722-ECF1-4F0B-B3ED-F20ADE9F9D04}" type="presOf" srcId="{B651F6E3-6281-48DB-9319-2AEAFDAE7572}" destId="{6BB5E863-4638-4E1D-BFDE-399D028AC4ED}" srcOrd="1" destOrd="0" presId="urn:microsoft.com/office/officeart/2005/8/layout/target3"/>
    <dgm:cxn modelId="{44537B65-2C13-4623-BDED-01413F4BD2BC}" type="presOf" srcId="{D1B46980-6531-4606-95E6-44980827E919}" destId="{6140AFEC-043D-4C43-A2F9-D0F5331DF3A3}" srcOrd="0" destOrd="0" presId="urn:microsoft.com/office/officeart/2005/8/layout/target3"/>
    <dgm:cxn modelId="{0A12D7A7-7A3B-4D66-8DA0-885D0FBCC930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8E13E22-DC13-49AA-B36A-A91BB13B70F5}" type="presOf" srcId="{D1B46980-6531-4606-95E6-44980827E919}" destId="{2BE915AB-18AA-4053-B92C-3BFC9ED204BB}" srcOrd="1" destOrd="0" presId="urn:microsoft.com/office/officeart/2005/8/layout/target3"/>
    <dgm:cxn modelId="{9BAA6E60-6F1D-4002-BC78-57A5CF658C1F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A17A6D5-BCCF-4D5D-9838-F5589C0B24FC}" type="presParOf" srcId="{333A1088-737F-45CB-B68E-254E46348037}" destId="{F5ABB229-8D3B-4694-996A-96F23CF14429}" srcOrd="0" destOrd="0" presId="urn:microsoft.com/office/officeart/2005/8/layout/target3"/>
    <dgm:cxn modelId="{B53A3CB4-67B4-42B4-B507-3D2456229687}" type="presParOf" srcId="{333A1088-737F-45CB-B68E-254E46348037}" destId="{F41139FD-01EE-4571-8B17-4FB00FC51163}" srcOrd="1" destOrd="0" presId="urn:microsoft.com/office/officeart/2005/8/layout/target3"/>
    <dgm:cxn modelId="{4543A5EA-ED0C-4B23-910E-2415E4ABEF30}" type="presParOf" srcId="{333A1088-737F-45CB-B68E-254E46348037}" destId="{D005CE8C-CC26-4C3E-AC11-E15060ECD759}" srcOrd="2" destOrd="0" presId="urn:microsoft.com/office/officeart/2005/8/layout/target3"/>
    <dgm:cxn modelId="{5DE91883-03CE-4DA8-BD90-C62827586557}" type="presParOf" srcId="{333A1088-737F-45CB-B68E-254E46348037}" destId="{2C702D82-9B77-49B7-9568-BB8EB47C3372}" srcOrd="3" destOrd="0" presId="urn:microsoft.com/office/officeart/2005/8/layout/target3"/>
    <dgm:cxn modelId="{574E2034-14E7-4F8A-9E02-73A77870FB10}" type="presParOf" srcId="{333A1088-737F-45CB-B68E-254E46348037}" destId="{A52A0455-90FF-4808-ABD0-F02540D31D5A}" srcOrd="4" destOrd="0" presId="urn:microsoft.com/office/officeart/2005/8/layout/target3"/>
    <dgm:cxn modelId="{614FD930-F11D-4006-8D00-7B2B97B7088C}" type="presParOf" srcId="{333A1088-737F-45CB-B68E-254E46348037}" destId="{6140AFEC-043D-4C43-A2F9-D0F5331DF3A3}" srcOrd="5" destOrd="0" presId="urn:microsoft.com/office/officeart/2005/8/layout/target3"/>
    <dgm:cxn modelId="{7E6A8E84-7022-4852-AE3C-34DD1117E2C2}" type="presParOf" srcId="{333A1088-737F-45CB-B68E-254E46348037}" destId="{9358AC05-5D7D-4327-9F80-1AD486AEA664}" srcOrd="6" destOrd="0" presId="urn:microsoft.com/office/officeart/2005/8/layout/target3"/>
    <dgm:cxn modelId="{30BC21BB-E693-4947-917D-BCC8DC68E79D}" type="presParOf" srcId="{333A1088-737F-45CB-B68E-254E46348037}" destId="{313FC574-E1CD-4FB4-B054-0B805CE0447D}" srcOrd="7" destOrd="0" presId="urn:microsoft.com/office/officeart/2005/8/layout/target3"/>
    <dgm:cxn modelId="{EA4B782A-7215-43B2-8552-DE04ACB2A3C2}" type="presParOf" srcId="{333A1088-737F-45CB-B68E-254E46348037}" destId="{619D679B-A015-4ECF-8348-D1034C574F40}" srcOrd="8" destOrd="0" presId="urn:microsoft.com/office/officeart/2005/8/layout/target3"/>
    <dgm:cxn modelId="{BCBC449E-BBFB-4D57-B5A3-B53C71F89043}" type="presParOf" srcId="{333A1088-737F-45CB-B68E-254E46348037}" destId="{322283A8-4A27-4CDA-BAE3-F381106A9174}" srcOrd="9" destOrd="0" presId="urn:microsoft.com/office/officeart/2005/8/layout/target3"/>
    <dgm:cxn modelId="{4389A723-10B2-48AD-AAF9-ADACB5FDAD13}" type="presParOf" srcId="{333A1088-737F-45CB-B68E-254E46348037}" destId="{FFC9F71D-1B4F-4AD9-A4A6-86ADEFC8AF5C}" srcOrd="10" destOrd="0" presId="urn:microsoft.com/office/officeart/2005/8/layout/target3"/>
    <dgm:cxn modelId="{9B4F8CDF-9995-465F-83F4-F5163A38E3D2}" type="presParOf" srcId="{333A1088-737F-45CB-B68E-254E46348037}" destId="{25B08C86-7E15-44DC-BE7F-FFB55DD49D12}" srcOrd="11" destOrd="0" presId="urn:microsoft.com/office/officeart/2005/8/layout/target3"/>
    <dgm:cxn modelId="{E0B47A35-BBC9-448A-B3A0-2A285275E6B7}" type="presParOf" srcId="{333A1088-737F-45CB-B68E-254E46348037}" destId="{76644BE8-9D7C-4C09-B250-3D10AF48CBB7}" srcOrd="12" destOrd="0" presId="urn:microsoft.com/office/officeart/2005/8/layout/target3"/>
    <dgm:cxn modelId="{BFFE6ABF-EBDF-478B-B9AA-FC3C9C91F2AD}" type="presParOf" srcId="{333A1088-737F-45CB-B68E-254E46348037}" destId="{EE85B701-7295-41C0-BA7A-34D3756A2AE6}" srcOrd="13" destOrd="0" presId="urn:microsoft.com/office/officeart/2005/8/layout/target3"/>
    <dgm:cxn modelId="{3FD636BC-23F9-4CE0-9CD3-1155A9DB96A1}" type="presParOf" srcId="{333A1088-737F-45CB-B68E-254E46348037}" destId="{8BEBB6EC-1DAA-4CAC-8A25-BC0FCBD5DBD5}" srcOrd="14" destOrd="0" presId="urn:microsoft.com/office/officeart/2005/8/layout/target3"/>
    <dgm:cxn modelId="{DC40C53B-B6C0-4E07-A8EC-7D9EF1A895BD}" type="presParOf" srcId="{333A1088-737F-45CB-B68E-254E46348037}" destId="{AED2198E-93D5-4001-81B4-73124B309672}" srcOrd="15" destOrd="0" presId="urn:microsoft.com/office/officeart/2005/8/layout/target3"/>
    <dgm:cxn modelId="{815B5CC0-365C-4360-A391-F26C2F01F6E5}" type="presParOf" srcId="{333A1088-737F-45CB-B68E-254E46348037}" destId="{2BE915AB-18AA-4053-B92C-3BFC9ED204BB}" srcOrd="16" destOrd="0" presId="urn:microsoft.com/office/officeart/2005/8/layout/target3"/>
    <dgm:cxn modelId="{7082F4CE-DA0A-4258-854C-C10CFEBE324C}" type="presParOf" srcId="{333A1088-737F-45CB-B68E-254E46348037}" destId="{6BB5E863-4638-4E1D-BFDE-399D028AC4ED}" srcOrd="17" destOrd="0" presId="urn:microsoft.com/office/officeart/2005/8/layout/target3"/>
    <dgm:cxn modelId="{14572BA0-430F-47C3-A35E-E5108550DC7F}" type="presParOf" srcId="{333A1088-737F-45CB-B68E-254E46348037}" destId="{5A5FFA88-C948-4069-8E93-59FA12366E83}" srcOrd="18" destOrd="0" presId="urn:microsoft.com/office/officeart/2005/8/layout/target3"/>
    <dgm:cxn modelId="{4C3DBC15-B149-4A56-87DA-147AF936E83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Vladimíra </a:t>
          </a:r>
          <a:r>
            <a:rPr lang="cs-CZ" sz="2000" kern="1200" dirty="0" err="1" smtClean="0"/>
            <a:t>Benediktová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VY_32_INOVACE_207_FYZIKA_DÉLKOVÁ </a:t>
          </a:r>
          <a:r>
            <a:rPr lang="cs-CZ" sz="2000" kern="1200" baseline="0" dirty="0" smtClean="0"/>
            <a:t>MĚŘIDLA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smtClean="0"/>
            <a:t>: DÉLKOVÁ MĚŘIDLA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33A3FF-9AF9-452D-8C8A-C6D4A04CDC5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0D466-92E2-4354-BA23-735702DD86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09312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6445C-F029-416E-88B3-9AD05B81BE98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9D673-08E0-48B2-AFD8-37F5BBC441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8994879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2" name="Zástupný symbol pro text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sz="2800" dirty="0">
                <a:latin typeface="Calibri" pitchFamily="34" charset="0"/>
              </a:rPr>
              <a:t>Materiál určený pro výuku </a:t>
            </a:r>
            <a:r>
              <a:rPr lang="cs-CZ" sz="2800" dirty="0" smtClean="0">
                <a:latin typeface="Calibri" pitchFamily="34" charset="0"/>
              </a:rPr>
              <a:t>Fyziky </a:t>
            </a:r>
            <a:r>
              <a:rPr lang="cs-CZ" sz="2800" dirty="0">
                <a:latin typeface="Calibri" pitchFamily="34" charset="0"/>
              </a:rPr>
              <a:t>v </a:t>
            </a:r>
            <a:r>
              <a:rPr lang="cs-CZ" sz="2800" dirty="0" smtClean="0">
                <a:latin typeface="Calibri" pitchFamily="34" charset="0"/>
              </a:rPr>
              <a:t>7. </a:t>
            </a:r>
            <a:r>
              <a:rPr lang="cs-CZ" sz="2800" dirty="0">
                <a:latin typeface="Calibri" pitchFamily="34" charset="0"/>
              </a:rPr>
              <a:t>ročníku základní školy praktické.</a:t>
            </a:r>
          </a:p>
          <a:p>
            <a:r>
              <a:rPr lang="cs-CZ" sz="2800" dirty="0">
                <a:latin typeface="Calibri" pitchFamily="34" charset="0"/>
              </a:rPr>
              <a:t>Použití na interaktivní </a:t>
            </a:r>
            <a:r>
              <a:rPr lang="cs-CZ" sz="2800" dirty="0" smtClean="0">
                <a:latin typeface="Calibri" pitchFamily="34" charset="0"/>
              </a:rPr>
              <a:t>tabuli</a:t>
            </a:r>
          </a:p>
          <a:p>
            <a:r>
              <a:rPr lang="cs-CZ" sz="2800" dirty="0" smtClean="0">
                <a:latin typeface="Calibri" pitchFamily="34" charset="0"/>
              </a:rPr>
              <a:t>Výklad nové látky </a:t>
            </a:r>
            <a:r>
              <a:rPr lang="cs-CZ" sz="2800" smtClean="0">
                <a:latin typeface="Calibri" pitchFamily="34" charset="0"/>
              </a:rPr>
              <a:t>– </a:t>
            </a:r>
            <a:r>
              <a:rPr lang="cs-CZ" sz="2800" smtClean="0">
                <a:latin typeface="Calibri" pitchFamily="34" charset="0"/>
              </a:rPr>
              <a:t>Délková </a:t>
            </a:r>
            <a:r>
              <a:rPr lang="cs-CZ" sz="2800" dirty="0" smtClean="0">
                <a:latin typeface="Calibri" pitchFamily="34" charset="0"/>
              </a:rPr>
              <a:t>měřidla</a:t>
            </a:r>
          </a:p>
          <a:p>
            <a:r>
              <a:rPr lang="cs-CZ" sz="2800" dirty="0" smtClean="0">
                <a:latin typeface="Calibri" pitchFamily="34" charset="0"/>
              </a:rPr>
              <a:t>Cvičení pro ověření probrané látky, pro opakování</a:t>
            </a:r>
          </a:p>
          <a:p>
            <a:r>
              <a:rPr lang="cs-CZ" sz="2800" dirty="0" smtClean="0">
                <a:latin typeface="Calibri" pitchFamily="34" charset="0"/>
              </a:rPr>
              <a:t>Charakteristika: délkové měřidlo, druhy délkových měřidel</a:t>
            </a:r>
          </a:p>
          <a:p>
            <a:r>
              <a:rPr lang="cs-CZ" sz="2800" dirty="0" smtClean="0">
                <a:latin typeface="Calibri" pitchFamily="34" charset="0"/>
              </a:rPr>
              <a:t>Prostor pro samostatnou práci – žáci spojují odpovídající pojmy do dvojic</a:t>
            </a:r>
          </a:p>
          <a:p>
            <a:r>
              <a:rPr lang="cs-CZ" sz="2800" dirty="0" smtClean="0">
                <a:latin typeface="Calibri" pitchFamily="34" charset="0"/>
              </a:rPr>
              <a:t>Zpětná vazba</a:t>
            </a:r>
          </a:p>
          <a:p>
            <a:r>
              <a:rPr lang="cs-CZ" sz="2800" dirty="0" smtClean="0">
                <a:latin typeface="Calibri" pitchFamily="34" charset="0"/>
                <a:cs typeface="Arial" pitchFamily="34" charset="0"/>
              </a:rPr>
              <a:t>Žáci dobře spolupracovali, byli aktivní, snaživí</a:t>
            </a:r>
          </a:p>
          <a:p>
            <a:r>
              <a:rPr lang="cs-CZ" sz="2800" dirty="0" smtClean="0">
                <a:latin typeface="Calibri" pitchFamily="34" charset="0"/>
                <a:cs typeface="Arial" pitchFamily="34" charset="0"/>
              </a:rPr>
              <a:t>Vytvořeno 2. 1. 2013</a:t>
            </a:r>
            <a:endParaRPr lang="cs-CZ" sz="2800" dirty="0" smtClean="0">
              <a:latin typeface="Calibri" pitchFamily="34" charset="0"/>
            </a:endParaRP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94151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/>
              <a:t>DÉLKOVÁ MĚŘIDLA</a:t>
            </a:r>
            <a:endParaRPr lang="cs-CZ" sz="6000" dirty="0"/>
          </a:p>
        </p:txBody>
      </p:sp>
      <p:pic>
        <p:nvPicPr>
          <p:cNvPr id="1026" name="Picture 2" descr="C:\Users\User\AppData\Local\Microsoft\Windows\Temporary Internet Files\Content.IE5\WL428E9A\MC90022899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340296"/>
            <a:ext cx="1580998" cy="1821485"/>
          </a:xfrm>
          <a:prstGeom prst="rect">
            <a:avLst/>
          </a:prstGeom>
          <a:noFill/>
        </p:spPr>
      </p:pic>
      <p:pic>
        <p:nvPicPr>
          <p:cNvPr id="1031" name="Picture 7" descr="C:\Users\User\AppData\Local\Microsoft\Windows\Temporary Internet Files\Content.IE5\637121T3\MC90024083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221088"/>
            <a:ext cx="1451153" cy="1827886"/>
          </a:xfrm>
          <a:prstGeom prst="rect">
            <a:avLst/>
          </a:prstGeom>
          <a:noFill/>
        </p:spPr>
      </p:pic>
      <p:pic>
        <p:nvPicPr>
          <p:cNvPr id="1033" name="Picture 9" descr="C:\Users\User\AppData\Local\Microsoft\Windows\Temporary Internet Files\Content.IE5\8XMJSTAW\MC90021674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581128"/>
            <a:ext cx="1805026" cy="768096"/>
          </a:xfrm>
          <a:prstGeom prst="rect">
            <a:avLst/>
          </a:prstGeom>
          <a:noFill/>
        </p:spPr>
      </p:pic>
      <p:pic>
        <p:nvPicPr>
          <p:cNvPr id="1037" name="Picture 13" descr="C:\Users\User\AppData\Local\Microsoft\Windows\Temporary Internet Files\Content.IE5\T91O9917\MC90034704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32656"/>
            <a:ext cx="1830629" cy="1746504"/>
          </a:xfrm>
          <a:prstGeom prst="rect">
            <a:avLst/>
          </a:prstGeom>
          <a:noFill/>
        </p:spPr>
      </p:pic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191683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56176" y="1700808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91680" y="6165304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68144" y="5805264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Dovedeš pojmenovat tato měřidla ?</a:t>
            </a:r>
            <a:endParaRPr lang="cs-CZ" b="1" dirty="0"/>
          </a:p>
        </p:txBody>
      </p:sp>
      <p:pic>
        <p:nvPicPr>
          <p:cNvPr id="5" name="Obrázek 4" descr="06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611560" y="1340768"/>
            <a:ext cx="7884000" cy="52218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ovéPole 6"/>
          <p:cNvSpPr txBox="1"/>
          <p:nvPr/>
        </p:nvSpPr>
        <p:spPr>
          <a:xfrm>
            <a:off x="5868144" y="1628800"/>
            <a:ext cx="3123291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SKLÁDACÍ MĚŘIDLO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6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56000" y="908720"/>
            <a:ext cx="7920000" cy="56499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5652120" y="1268760"/>
            <a:ext cx="3013582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KREJČOVSKÝ METR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SC_016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612000" y="692695"/>
            <a:ext cx="7920000" cy="52457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5652120" y="1124744"/>
            <a:ext cx="3307957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SVINOVACÍ MĚŘIDLO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SC_017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612000" y="980728"/>
            <a:ext cx="7920000" cy="52457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3635896" y="1124744"/>
            <a:ext cx="4774384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SVINOVACÍ MĚŘIDLO - PÁSMO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VŠECHNO POSLEDNÍ\FYZIKA _ FOTKY - DUMY\DSC_06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52736"/>
            <a:ext cx="7935612" cy="5256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5436096" y="1700808"/>
            <a:ext cx="3127908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POSUVNÉ MĚŘIDLO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SC_06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836712"/>
            <a:ext cx="7920880" cy="52565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5508104" y="1268760"/>
            <a:ext cx="1686167" cy="52322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PRAVÍTKO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Jaké měřidlo použiješ na změření?</a:t>
            </a:r>
            <a:br>
              <a:rPr lang="cs-CZ" dirty="0" smtClean="0"/>
            </a:br>
            <a:r>
              <a:rPr lang="cs-CZ" dirty="0" smtClean="0"/>
              <a:t>Spoj čarou měřidlo a těleso.</a:t>
            </a:r>
            <a:r>
              <a:rPr lang="cs-CZ" dirty="0" smtClean="0">
                <a:solidFill>
                  <a:srgbClr val="0070C0"/>
                </a:solidFill>
              </a:rPr>
              <a:t/>
            </a:r>
            <a:br>
              <a:rPr lang="cs-CZ" dirty="0" smtClean="0">
                <a:solidFill>
                  <a:srgbClr val="0070C0"/>
                </a:solidFill>
              </a:rPr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obvodu pasu</a:t>
            </a:r>
          </a:p>
          <a:p>
            <a:r>
              <a:rPr lang="cs-CZ" sz="2800" dirty="0" smtClean="0"/>
              <a:t>velikost mince</a:t>
            </a:r>
          </a:p>
          <a:p>
            <a:r>
              <a:rPr lang="cs-CZ" sz="2800" dirty="0" smtClean="0"/>
              <a:t>rozměrů třídy</a:t>
            </a:r>
          </a:p>
          <a:p>
            <a:r>
              <a:rPr lang="cs-CZ" sz="2800" dirty="0" smtClean="0"/>
              <a:t>rozměrů sešitu</a:t>
            </a:r>
          </a:p>
          <a:p>
            <a:r>
              <a:rPr lang="cs-CZ" sz="2800" dirty="0" smtClean="0"/>
              <a:t>skoku do dálky</a:t>
            </a:r>
          </a:p>
          <a:p>
            <a:endParaRPr lang="cs-CZ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posuvné měřidlo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pravítko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skládací metr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krejčovský metr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svinovací metr - pásmo</a:t>
            </a:r>
          </a:p>
          <a:p>
            <a:endParaRPr lang="cs-CZ" sz="2800" dirty="0" smtClean="0">
              <a:solidFill>
                <a:srgbClr val="C00000"/>
              </a:solidFill>
            </a:endParaRPr>
          </a:p>
          <a:p>
            <a:endParaRPr lang="cs-CZ" sz="2800" dirty="0">
              <a:solidFill>
                <a:srgbClr val="C00000"/>
              </a:solidFill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2843808" y="2420888"/>
            <a:ext cx="2016224" cy="151216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3059832" y="2420888"/>
            <a:ext cx="1728192" cy="43204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3059832" y="3429000"/>
            <a:ext cx="18002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/>
          <p:nvPr/>
        </p:nvCxnSpPr>
        <p:spPr>
          <a:xfrm>
            <a:off x="3131840" y="4365104"/>
            <a:ext cx="1728192" cy="144016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3059832" y="2996952"/>
            <a:ext cx="1872208" cy="1008112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4860032" y="6165304"/>
            <a:ext cx="3104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Kontrola - klikni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400" dirty="0" smtClean="0">
                <a:latin typeface="Calibri" pitchFamily="34" charset="0"/>
                <a:cs typeface="Calibri" pitchFamily="34" charset="0"/>
              </a:rPr>
              <a:t>Obr. 1 – 4 :  </a:t>
            </a:r>
            <a:r>
              <a:rPr lang="cs-CZ" sz="24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  <a:hlinkClick r:id="rId2"/>
              </a:rPr>
              <a:t>www.</a:t>
            </a:r>
            <a:r>
              <a:rPr lang="cs-CZ" sz="2400" dirty="0" err="1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  <a:hlinkClick r:id="rId2"/>
              </a:rPr>
              <a:t>microsoft.office.com</a:t>
            </a:r>
            <a:r>
              <a:rPr lang="cs-CZ" sz="24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pPr lvl="0"/>
            <a:r>
              <a:rPr lang="cs-CZ" sz="2400" dirty="0" smtClean="0">
                <a:latin typeface="Calibri" pitchFamily="34" charset="0"/>
                <a:cs typeface="Calibri" pitchFamily="34" charset="0"/>
              </a:rPr>
              <a:t>Ostatní obr.  : autor   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49079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181</Words>
  <Application>Microsoft Office PowerPoint</Application>
  <PresentationFormat>Předvádění na obrazovce (4:3)</PresentationFormat>
  <Paragraphs>44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Anotace</vt:lpstr>
      <vt:lpstr>DÉLKOVÁ MĚŘIDLA</vt:lpstr>
      <vt:lpstr>Dovedeš pojmenovat tato měřidla 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Jaké měřidlo použiješ na změření? Spoj čarou měřidlo a těleso. 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Benediktová Vladimíra</cp:lastModifiedBy>
  <cp:revision>66</cp:revision>
  <dcterms:created xsi:type="dcterms:W3CDTF">2013-04-13T16:18:17Z</dcterms:created>
  <dcterms:modified xsi:type="dcterms:W3CDTF">2013-05-28T09:37:04Z</dcterms:modified>
</cp:coreProperties>
</file>