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63" r:id="rId2"/>
    <p:sldId id="267" r:id="rId3"/>
    <p:sldId id="262" r:id="rId4"/>
    <p:sldId id="271" r:id="rId5"/>
    <p:sldId id="284" r:id="rId6"/>
    <p:sldId id="285" r:id="rId7"/>
    <p:sldId id="292" r:id="rId8"/>
    <p:sldId id="286" r:id="rId9"/>
    <p:sldId id="287" r:id="rId10"/>
    <p:sldId id="288" r:id="rId11"/>
    <p:sldId id="289" r:id="rId12"/>
    <p:sldId id="290" r:id="rId13"/>
    <p:sldId id="293" r:id="rId14"/>
    <p:sldId id="294" r:id="rId15"/>
    <p:sldId id="295" r:id="rId16"/>
    <p:sldId id="29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VY_32_INOVACE_212_FYZIKA_PÁKA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Vladimíra </a:t>
          </a:r>
          <a:r>
            <a:rPr lang="cs-CZ" sz="2000" dirty="0" err="1" smtClean="0"/>
            <a:t>Benediktová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PÁKA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22FF73-6247-4A79-B473-8C8F2624615E}" type="presOf" srcId="{B651F6E3-6281-48DB-9319-2AEAFDAE7572}" destId="{619D679B-A015-4ECF-8348-D1034C574F40}" srcOrd="0" destOrd="0" presId="urn:microsoft.com/office/officeart/2005/8/layout/target3"/>
    <dgm:cxn modelId="{044DB2FD-F5EB-44E3-AE22-03B37E45EA8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3C3A809-9E8C-43B1-8CC7-E17DD0F8243F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E4ADAFC-1997-4C21-B877-0E1838266702}" type="presOf" srcId="{D1B46980-6531-4606-95E6-44980827E919}" destId="{2BE915AB-18AA-4053-B92C-3BFC9ED204BB}" srcOrd="1" destOrd="0" presId="urn:microsoft.com/office/officeart/2005/8/layout/target3"/>
    <dgm:cxn modelId="{AF27759E-CB76-45A1-ADB2-6209DB1EFC5C}" type="presOf" srcId="{4C35D32F-0EAB-4CD7-82EE-45574DC2A586}" destId="{8BEBB6EC-1DAA-4CAC-8A25-BC0FCBD5DBD5}" srcOrd="0" destOrd="0" presId="urn:microsoft.com/office/officeart/2005/8/layout/target3"/>
    <dgm:cxn modelId="{AFA857B9-B6D8-4081-B7AA-4C2251663DC0}" type="presOf" srcId="{757F3AB3-0718-4624-B441-E567A8F0AB56}" destId="{333A1088-737F-45CB-B68E-254E46348037}" srcOrd="0" destOrd="0" presId="urn:microsoft.com/office/officeart/2005/8/layout/target3"/>
    <dgm:cxn modelId="{7E091C63-4C30-41C3-B825-032A26245758}" type="presOf" srcId="{D8197B8C-B260-4A16-BDF4-0947B075E274}" destId="{5A5FFA88-C948-4069-8E93-59FA12366E83}" srcOrd="1" destOrd="0" presId="urn:microsoft.com/office/officeart/2005/8/layout/target3"/>
    <dgm:cxn modelId="{07D475C1-2890-4A5B-80F4-D967A71927BA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1342957-E08F-47CC-A54E-539B9D95653D}" type="presOf" srcId="{D1D4F407-5343-4D3F-B5B9-D407B03CAEB4}" destId="{AED2198E-93D5-4001-81B4-73124B309672}" srcOrd="1" destOrd="0" presId="urn:microsoft.com/office/officeart/2005/8/layout/target3"/>
    <dgm:cxn modelId="{13D0318E-2E8C-416C-9B37-2C58932F7A08}" type="presOf" srcId="{D8197B8C-B260-4A16-BDF4-0947B075E274}" destId="{25B08C86-7E15-44DC-BE7F-FFB55DD49D12}" srcOrd="0" destOrd="0" presId="urn:microsoft.com/office/officeart/2005/8/layout/target3"/>
    <dgm:cxn modelId="{D968467C-D056-4730-A8F0-75F53D642385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A315257-AC50-4309-B2C2-0B8111BA1CBC}" type="presParOf" srcId="{333A1088-737F-45CB-B68E-254E46348037}" destId="{F5ABB229-8D3B-4694-996A-96F23CF14429}" srcOrd="0" destOrd="0" presId="urn:microsoft.com/office/officeart/2005/8/layout/target3"/>
    <dgm:cxn modelId="{B6E5BE8B-3ADC-4B61-B9D8-E0A3D533AD9D}" type="presParOf" srcId="{333A1088-737F-45CB-B68E-254E46348037}" destId="{F41139FD-01EE-4571-8B17-4FB00FC51163}" srcOrd="1" destOrd="0" presId="urn:microsoft.com/office/officeart/2005/8/layout/target3"/>
    <dgm:cxn modelId="{76F7BF35-3BA4-41A9-BFD5-E16674D914F1}" type="presParOf" srcId="{333A1088-737F-45CB-B68E-254E46348037}" destId="{D005CE8C-CC26-4C3E-AC11-E15060ECD759}" srcOrd="2" destOrd="0" presId="urn:microsoft.com/office/officeart/2005/8/layout/target3"/>
    <dgm:cxn modelId="{51B2D70D-F900-4AB9-8AE3-D1C45BD641C0}" type="presParOf" srcId="{333A1088-737F-45CB-B68E-254E46348037}" destId="{2C702D82-9B77-49B7-9568-BB8EB47C3372}" srcOrd="3" destOrd="0" presId="urn:microsoft.com/office/officeart/2005/8/layout/target3"/>
    <dgm:cxn modelId="{FAE2981D-094C-46FE-8EDD-5F883978AE67}" type="presParOf" srcId="{333A1088-737F-45CB-B68E-254E46348037}" destId="{A52A0455-90FF-4808-ABD0-F02540D31D5A}" srcOrd="4" destOrd="0" presId="urn:microsoft.com/office/officeart/2005/8/layout/target3"/>
    <dgm:cxn modelId="{0BDEB822-D9E9-4A31-B43B-0A12E0904973}" type="presParOf" srcId="{333A1088-737F-45CB-B68E-254E46348037}" destId="{6140AFEC-043D-4C43-A2F9-D0F5331DF3A3}" srcOrd="5" destOrd="0" presId="urn:microsoft.com/office/officeart/2005/8/layout/target3"/>
    <dgm:cxn modelId="{E50D6120-6B0C-419E-AD2C-5F248F2F193D}" type="presParOf" srcId="{333A1088-737F-45CB-B68E-254E46348037}" destId="{9358AC05-5D7D-4327-9F80-1AD486AEA664}" srcOrd="6" destOrd="0" presId="urn:microsoft.com/office/officeart/2005/8/layout/target3"/>
    <dgm:cxn modelId="{1ABA484F-207D-4EFB-9FAF-0F92DFEFAC80}" type="presParOf" srcId="{333A1088-737F-45CB-B68E-254E46348037}" destId="{313FC574-E1CD-4FB4-B054-0B805CE0447D}" srcOrd="7" destOrd="0" presId="urn:microsoft.com/office/officeart/2005/8/layout/target3"/>
    <dgm:cxn modelId="{129AEB8E-6726-4C6E-950E-C8C4EA52C8AD}" type="presParOf" srcId="{333A1088-737F-45CB-B68E-254E46348037}" destId="{619D679B-A015-4ECF-8348-D1034C574F40}" srcOrd="8" destOrd="0" presId="urn:microsoft.com/office/officeart/2005/8/layout/target3"/>
    <dgm:cxn modelId="{076CF3C8-6175-4108-AF99-58E492A8478A}" type="presParOf" srcId="{333A1088-737F-45CB-B68E-254E46348037}" destId="{322283A8-4A27-4CDA-BAE3-F381106A9174}" srcOrd="9" destOrd="0" presId="urn:microsoft.com/office/officeart/2005/8/layout/target3"/>
    <dgm:cxn modelId="{2109022E-3A2E-4FA9-8F66-3273FDF70589}" type="presParOf" srcId="{333A1088-737F-45CB-B68E-254E46348037}" destId="{FFC9F71D-1B4F-4AD9-A4A6-86ADEFC8AF5C}" srcOrd="10" destOrd="0" presId="urn:microsoft.com/office/officeart/2005/8/layout/target3"/>
    <dgm:cxn modelId="{48D3337D-3F48-41A3-950E-2816457018BD}" type="presParOf" srcId="{333A1088-737F-45CB-B68E-254E46348037}" destId="{25B08C86-7E15-44DC-BE7F-FFB55DD49D12}" srcOrd="11" destOrd="0" presId="urn:microsoft.com/office/officeart/2005/8/layout/target3"/>
    <dgm:cxn modelId="{64EC998E-9794-4A3D-AC66-BD3EDB50A653}" type="presParOf" srcId="{333A1088-737F-45CB-B68E-254E46348037}" destId="{76644BE8-9D7C-4C09-B250-3D10AF48CBB7}" srcOrd="12" destOrd="0" presId="urn:microsoft.com/office/officeart/2005/8/layout/target3"/>
    <dgm:cxn modelId="{BDAA49B4-D96C-41B3-BCB9-5372E1568C6F}" type="presParOf" srcId="{333A1088-737F-45CB-B68E-254E46348037}" destId="{EE85B701-7295-41C0-BA7A-34D3756A2AE6}" srcOrd="13" destOrd="0" presId="urn:microsoft.com/office/officeart/2005/8/layout/target3"/>
    <dgm:cxn modelId="{1AA66601-26FB-400F-A624-BC8734F5D4FB}" type="presParOf" srcId="{333A1088-737F-45CB-B68E-254E46348037}" destId="{8BEBB6EC-1DAA-4CAC-8A25-BC0FCBD5DBD5}" srcOrd="14" destOrd="0" presId="urn:microsoft.com/office/officeart/2005/8/layout/target3"/>
    <dgm:cxn modelId="{DCC15E02-23DC-4905-A54D-85C006E07410}" type="presParOf" srcId="{333A1088-737F-45CB-B68E-254E46348037}" destId="{AED2198E-93D5-4001-81B4-73124B309672}" srcOrd="15" destOrd="0" presId="urn:microsoft.com/office/officeart/2005/8/layout/target3"/>
    <dgm:cxn modelId="{8F8354F8-67E0-479A-B647-ED0EAA5735BC}" type="presParOf" srcId="{333A1088-737F-45CB-B68E-254E46348037}" destId="{2BE915AB-18AA-4053-B92C-3BFC9ED204BB}" srcOrd="16" destOrd="0" presId="urn:microsoft.com/office/officeart/2005/8/layout/target3"/>
    <dgm:cxn modelId="{336FD13C-0872-47E0-827F-1F16F4033B92}" type="presParOf" srcId="{333A1088-737F-45CB-B68E-254E46348037}" destId="{6BB5E863-4638-4E1D-BFDE-399D028AC4ED}" srcOrd="17" destOrd="0" presId="urn:microsoft.com/office/officeart/2005/8/layout/target3"/>
    <dgm:cxn modelId="{ADD413A3-0E7F-43CB-AAF0-2CEFFF65BD2E}" type="presParOf" srcId="{333A1088-737F-45CB-B68E-254E46348037}" destId="{5A5FFA88-C948-4069-8E93-59FA12366E83}" srcOrd="18" destOrd="0" presId="urn:microsoft.com/office/officeart/2005/8/layout/target3"/>
    <dgm:cxn modelId="{2AFDC89A-5FF8-43F3-99D2-EEECEA3B8B0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Vladimíra </a:t>
          </a:r>
          <a:r>
            <a:rPr lang="cs-CZ" sz="2000" kern="1200" dirty="0" err="1" smtClean="0"/>
            <a:t>Benediktová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VY_32_INOVACE_212_FYZIKA_PÁKA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PÁKA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8F437-AA10-4B50-8C01-7757857F113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391356-69F9-4917-A8A4-2FBD3952180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3054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9AFC6-A360-49AC-96DD-19E97582126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8EDAB-7247-414C-9ADC-2D59A5D72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9AFC6-A360-49AC-96DD-19E97582126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8EDAB-7247-414C-9ADC-2D59A5D72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9AFC6-A360-49AC-96DD-19E97582126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8EDAB-7247-414C-9ADC-2D59A5D72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9AFC6-A360-49AC-96DD-19E97582126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8EDAB-7247-414C-9ADC-2D59A5D72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9AFC6-A360-49AC-96DD-19E97582126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8EDAB-7247-414C-9ADC-2D59A5D72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9AFC6-A360-49AC-96DD-19E97582126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8EDAB-7247-414C-9ADC-2D59A5D72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9AFC6-A360-49AC-96DD-19E97582126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8EDAB-7247-414C-9ADC-2D59A5D72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9AFC6-A360-49AC-96DD-19E97582126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8EDAB-7247-414C-9ADC-2D59A5D72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9AFC6-A360-49AC-96DD-19E97582126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8EDAB-7247-414C-9ADC-2D59A5D72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9AFC6-A360-49AC-96DD-19E97582126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8EDAB-7247-414C-9ADC-2D59A5D72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9AFC6-A360-49AC-96DD-19E97582126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68EDAB-7247-414C-9ADC-2D59A5D72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99AFC6-A360-49AC-96DD-19E97582126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68EDAB-7247-414C-9ADC-2D59A5D727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2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wmf"/><Relationship Id="rId7" Type="http://schemas.openxmlformats.org/officeDocument/2006/relationships/image" Target="../media/image22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wmf"/><Relationship Id="rId7" Type="http://schemas.openxmlformats.org/officeDocument/2006/relationships/image" Target="../media/image22.pn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Fyzika v 7. třídě základní školy praktické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Výklad nové látky : jednoduché stroje </a:t>
            </a:r>
            <a:r>
              <a:rPr lang="cs-CZ" smtClean="0"/>
              <a:t>– Páka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Charakteristika: páka, využití páky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Žák pojmenovává podle obrázků  možnosti praktického využití páky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Cvičení pro ověření probrané látky, výběr z možností, zpětná vazba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Žáci se aktivně se zapojovali do práce. Jednoduché stroje, které prakticky užívají, většinou poznávali, dokázali popsat, k čemu slouží.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Vytvořeno  13.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/>
          </a:p>
          <a:p>
            <a:pPr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296339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JEDNODUCHÉ STROJE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PÁKA</a:t>
            </a:r>
            <a:endParaRPr lang="cs-CZ" sz="5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Páka</a:t>
            </a:r>
          </a:p>
        </p:txBody>
      </p:sp>
      <p:sp>
        <p:nvSpPr>
          <p:cNvPr id="2053" name="Rectangle 5"/>
          <p:cNvSpPr>
            <a:spLocks noGrp="1" noRot="1" noChangeArrowheads="1"/>
          </p:cNvSpPr>
          <p:nvPr>
            <p:ph idx="1"/>
          </p:nvPr>
        </p:nvSpPr>
        <p:spPr>
          <a:xfrm>
            <a:off x="838200" y="1341438"/>
            <a:ext cx="8007350" cy="2303586"/>
          </a:xfrm>
        </p:spPr>
        <p:txBody>
          <a:bodyPr>
            <a:normAutofit/>
          </a:bodyPr>
          <a:lstStyle/>
          <a:p>
            <a:r>
              <a:rPr lang="cs-CZ" dirty="0"/>
              <a:t>S</a:t>
            </a:r>
            <a:r>
              <a:rPr lang="cs-CZ" dirty="0" smtClean="0"/>
              <a:t> </a:t>
            </a:r>
            <a:r>
              <a:rPr lang="cs-CZ" dirty="0"/>
              <a:t>pákou se v </a:t>
            </a:r>
            <a:r>
              <a:rPr lang="cs-CZ" dirty="0" smtClean="0"/>
              <a:t>běžném </a:t>
            </a:r>
            <a:r>
              <a:rPr lang="cs-CZ" dirty="0"/>
              <a:t>životě </a:t>
            </a:r>
            <a:r>
              <a:rPr lang="cs-CZ" dirty="0" smtClean="0"/>
              <a:t>setkáváme velice často</a:t>
            </a:r>
            <a:endParaRPr lang="cs-CZ" dirty="0"/>
          </a:p>
          <a:p>
            <a:r>
              <a:rPr lang="cs-CZ" dirty="0" smtClean="0"/>
              <a:t>Páka je pevná dřevěná nebo kovová tyč v jednom bodě podepřená.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637121T3\MC900298729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789040"/>
            <a:ext cx="1806854" cy="1359713"/>
          </a:xfrm>
          <a:prstGeom prst="rect">
            <a:avLst/>
          </a:prstGeom>
          <a:noFill/>
        </p:spPr>
      </p:pic>
      <p:pic>
        <p:nvPicPr>
          <p:cNvPr id="1028" name="Picture 4" descr="C:\Users\User\AppData\Local\Microsoft\Windows\Temporary Internet Files\Content.IE5\637121T3\MP90038711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717032"/>
            <a:ext cx="2105032" cy="29509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0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5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1"/>
            <a:ext cx="3960440" cy="648072"/>
          </a:xfrm>
        </p:spPr>
        <p:txBody>
          <a:bodyPr/>
          <a:lstStyle/>
          <a:p>
            <a:r>
              <a:rPr lang="cs-CZ" dirty="0" smtClean="0"/>
              <a:t>PÁČIDLA, ZVEDÁKY</a:t>
            </a:r>
            <a:endParaRPr lang="cs-CZ" dirty="0"/>
          </a:p>
        </p:txBody>
      </p:sp>
      <p:pic>
        <p:nvPicPr>
          <p:cNvPr id="2050" name="Picture 2" descr="C:\Users\User\AppData\Local\Microsoft\Windows\Temporary Internet Files\Content.IE5\V74FUSD4\MC9003713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437112"/>
            <a:ext cx="1655978" cy="1827886"/>
          </a:xfrm>
          <a:prstGeom prst="rect">
            <a:avLst/>
          </a:prstGeom>
          <a:noFill/>
        </p:spPr>
      </p:pic>
      <p:pic>
        <p:nvPicPr>
          <p:cNvPr id="2051" name="Picture 3" descr="C:\Users\User\AppData\Local\Microsoft\Windows\Temporary Internet Files\Content.IE5\637121T3\MC9002171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4653136"/>
            <a:ext cx="1818742" cy="1285646"/>
          </a:xfrm>
          <a:prstGeom prst="rect">
            <a:avLst/>
          </a:prstGeom>
          <a:noFill/>
        </p:spPr>
      </p:pic>
      <p:pic>
        <p:nvPicPr>
          <p:cNvPr id="2053" name="Picture 5" descr="C:\Users\User\AppData\Local\Microsoft\Windows\Temporary Internet Files\Content.IE5\6FJYVSA6\MC9003837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132856"/>
            <a:ext cx="1854162" cy="1604847"/>
          </a:xfrm>
          <a:prstGeom prst="rect">
            <a:avLst/>
          </a:prstGeom>
          <a:noFill/>
        </p:spPr>
      </p:pic>
      <p:pic>
        <p:nvPicPr>
          <p:cNvPr id="2054" name="Picture 6" descr="C:\Users\User\AppData\Local\Microsoft\Windows\Temporary Internet Files\Content.IE5\XQS3PGP2\MC90029872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5013176"/>
            <a:ext cx="1806854" cy="1359713"/>
          </a:xfrm>
          <a:prstGeom prst="rect">
            <a:avLst/>
          </a:prstGeom>
          <a:noFill/>
        </p:spPr>
      </p:pic>
      <p:pic>
        <p:nvPicPr>
          <p:cNvPr id="2055" name="Picture 7" descr="C:\Users\User\AppData\Local\Microsoft\Windows\Temporary Internet Files\Content.IE5\T91O9917\MP90038706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55776" y="2420888"/>
            <a:ext cx="2649488" cy="18899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3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3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4" dur="3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034680" cy="676672"/>
          </a:xfrm>
        </p:spPr>
        <p:txBody>
          <a:bodyPr/>
          <a:lstStyle/>
          <a:p>
            <a:r>
              <a:rPr lang="cs-CZ" dirty="0" smtClean="0"/>
              <a:t>NŮŽKY, KLEŠTĚ</a:t>
            </a:r>
            <a:endParaRPr lang="cs-CZ" dirty="0"/>
          </a:p>
        </p:txBody>
      </p:sp>
      <p:pic>
        <p:nvPicPr>
          <p:cNvPr id="3074" name="Picture 2" descr="C:\Users\User\AppData\Local\Microsoft\Windows\Temporary Internet Files\Content.IE5\637121T3\MP9003414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36912"/>
            <a:ext cx="2609088" cy="3657600"/>
          </a:xfrm>
          <a:prstGeom prst="rect">
            <a:avLst/>
          </a:prstGeom>
          <a:noFill/>
        </p:spPr>
      </p:pic>
      <p:pic>
        <p:nvPicPr>
          <p:cNvPr id="3075" name="Picture 3" descr="C:\Users\User\AppData\Local\Microsoft\Windows\Temporary Internet Files\Content.IE5\WL428E9A\MP9003028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924944"/>
            <a:ext cx="2198162" cy="3081536"/>
          </a:xfrm>
          <a:prstGeom prst="rect">
            <a:avLst/>
          </a:prstGeom>
          <a:noFill/>
        </p:spPr>
      </p:pic>
      <p:pic>
        <p:nvPicPr>
          <p:cNvPr id="6" name="Picture 7" descr="C:\Users\User\AppData\Local\Microsoft\Windows\Temporary Internet Files\Content.IE5\637121T3\MP90038694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348880"/>
            <a:ext cx="2950979" cy="21050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3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3"/>
            <a:ext cx="1872208" cy="720079"/>
          </a:xfrm>
        </p:spPr>
        <p:txBody>
          <a:bodyPr/>
          <a:lstStyle/>
          <a:p>
            <a:r>
              <a:rPr lang="cs-CZ" dirty="0" smtClean="0"/>
              <a:t>KLÍČE</a:t>
            </a:r>
            <a:endParaRPr lang="cs-CZ" dirty="0"/>
          </a:p>
        </p:txBody>
      </p:sp>
      <p:pic>
        <p:nvPicPr>
          <p:cNvPr id="6" name="Obrázek 5" descr="DSC_026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2564904"/>
            <a:ext cx="3600400" cy="3201301"/>
          </a:xfrm>
          <a:prstGeom prst="rect">
            <a:avLst/>
          </a:prstGeom>
        </p:spPr>
      </p:pic>
      <p:pic>
        <p:nvPicPr>
          <p:cNvPr id="5" name="Picture 7" descr="C:\Users\User\AppData\Local\Microsoft\Windows\Temporary Internet Files\Content.IE5\637121T3\MP9003869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852936"/>
            <a:ext cx="3657600" cy="260908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11560" y="530120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4" y="2132856"/>
            <a:ext cx="13544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KLEŠTE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1944216" cy="604664"/>
          </a:xfrm>
        </p:spPr>
        <p:txBody>
          <a:bodyPr/>
          <a:lstStyle/>
          <a:p>
            <a:r>
              <a:rPr lang="cs-CZ" dirty="0" smtClean="0"/>
              <a:t>KLIKA</a:t>
            </a:r>
            <a:endParaRPr lang="cs-CZ" dirty="0"/>
          </a:p>
        </p:txBody>
      </p:sp>
      <p:pic>
        <p:nvPicPr>
          <p:cNvPr id="6" name="Obrázek 5" descr="CIMG810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16936" y="2475566"/>
            <a:ext cx="5220072" cy="391505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259632" y="602128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2602632" cy="676672"/>
          </a:xfrm>
        </p:spPr>
        <p:txBody>
          <a:bodyPr/>
          <a:lstStyle/>
          <a:p>
            <a:r>
              <a:rPr lang="cs-CZ" dirty="0" smtClean="0"/>
              <a:t>HOUPAČKA</a:t>
            </a:r>
            <a:endParaRPr lang="cs-CZ" dirty="0"/>
          </a:p>
        </p:txBody>
      </p:sp>
      <p:pic>
        <p:nvPicPr>
          <p:cNvPr id="4100" name="Picture 4" descr="C:\Users\User\AppData\Local\Microsoft\Windows\Temporary Internet Files\Content.IE5\XQS3PGP2\MC9002321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420888"/>
            <a:ext cx="3168352" cy="38700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394720" cy="5326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DRTIČ ČESNEKU</a:t>
            </a:r>
            <a:endParaRPr lang="cs-CZ" dirty="0"/>
          </a:p>
        </p:txBody>
      </p:sp>
      <p:pic>
        <p:nvPicPr>
          <p:cNvPr id="4" name="Obrázek 3" descr="CIMG81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2276872"/>
            <a:ext cx="5184000" cy="388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475656" y="573325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OTVÍRÁK NA KONZERVY</a:t>
            </a:r>
            <a:endParaRPr lang="cs-CZ" dirty="0"/>
          </a:p>
        </p:txBody>
      </p:sp>
      <p:pic>
        <p:nvPicPr>
          <p:cNvPr id="4" name="Obrázek 3" descr="CIMG81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2420888"/>
            <a:ext cx="5184000" cy="388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15616" y="594928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páky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970784" cy="604664"/>
          </a:xfrm>
        </p:spPr>
        <p:txBody>
          <a:bodyPr/>
          <a:lstStyle/>
          <a:p>
            <a:r>
              <a:rPr lang="cs-CZ" dirty="0" smtClean="0"/>
              <a:t>STAVEBNÍ KOLEČKO</a:t>
            </a:r>
            <a:endParaRPr lang="cs-CZ" dirty="0"/>
          </a:p>
        </p:txBody>
      </p:sp>
      <p:pic>
        <p:nvPicPr>
          <p:cNvPr id="4" name="Obrázek 3" descr="CIMG811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2420888"/>
            <a:ext cx="5184000" cy="3888000"/>
          </a:xfrm>
          <a:prstGeom prst="rect">
            <a:avLst/>
          </a:prstGeom>
        </p:spPr>
      </p:pic>
      <p:sp>
        <p:nvSpPr>
          <p:cNvPr id="5" name="Šipka nahoru 4"/>
          <p:cNvSpPr/>
          <p:nvPr/>
        </p:nvSpPr>
        <p:spPr>
          <a:xfrm>
            <a:off x="4211960" y="3861048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580526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Zakroužkuj</a:t>
            </a:r>
            <a:r>
              <a:rPr lang="cs-CZ" dirty="0" smtClean="0"/>
              <a:t> obrázky, které jsou příkladem </a:t>
            </a:r>
            <a:r>
              <a:rPr lang="cs-CZ" u="sng" dirty="0" smtClean="0"/>
              <a:t>páky</a:t>
            </a:r>
            <a:endParaRPr lang="cs-CZ" u="sng" dirty="0"/>
          </a:p>
        </p:txBody>
      </p:sp>
      <p:pic>
        <p:nvPicPr>
          <p:cNvPr id="1027" name="Picture 3" descr="C:\Users\User\AppData\Local\Microsoft\Windows\Temporary Internet Files\Content.IE5\6FJYVSA6\MC9002900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204864"/>
            <a:ext cx="1722831" cy="2040812"/>
          </a:xfrm>
          <a:prstGeom prst="rect">
            <a:avLst/>
          </a:prstGeom>
          <a:noFill/>
        </p:spPr>
      </p:pic>
      <p:pic>
        <p:nvPicPr>
          <p:cNvPr id="1034" name="Picture 10" descr="C:\Users\User\AppData\Local\Microsoft\Windows\Temporary Internet Files\Content.IE5\T91O9917\MC9002522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581128"/>
            <a:ext cx="1459326" cy="857482"/>
          </a:xfrm>
          <a:prstGeom prst="rect">
            <a:avLst/>
          </a:prstGeom>
          <a:noFill/>
        </p:spPr>
      </p:pic>
      <p:pic>
        <p:nvPicPr>
          <p:cNvPr id="1035" name="Picture 11" descr="C:\Users\User\AppData\Local\Microsoft\Windows\Temporary Internet Files\Content.IE5\REQH03EN\MC9003403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060848"/>
            <a:ext cx="1457238" cy="1368152"/>
          </a:xfrm>
          <a:prstGeom prst="rect">
            <a:avLst/>
          </a:prstGeom>
          <a:noFill/>
        </p:spPr>
      </p:pic>
      <p:pic>
        <p:nvPicPr>
          <p:cNvPr id="1036" name="Picture 12" descr="C:\Users\User\AppData\Local\Microsoft\Windows\Temporary Internet Files\Content.IE5\MYNG2VKX\MC9003124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2060848"/>
            <a:ext cx="2783672" cy="1448631"/>
          </a:xfrm>
          <a:prstGeom prst="rect">
            <a:avLst/>
          </a:prstGeom>
          <a:noFill/>
        </p:spPr>
      </p:pic>
      <p:pic>
        <p:nvPicPr>
          <p:cNvPr id="1040" name="Picture 16" descr="C:\Users\User\AppData\Local\Microsoft\Windows\Temporary Internet Files\Content.IE5\T91O9917\MC9002821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4941168"/>
            <a:ext cx="1806854" cy="1359713"/>
          </a:xfrm>
          <a:prstGeom prst="rect">
            <a:avLst/>
          </a:prstGeom>
          <a:noFill/>
        </p:spPr>
      </p:pic>
      <p:pic>
        <p:nvPicPr>
          <p:cNvPr id="1043" name="Picture 19" descr="C:\Users\User\AppData\Local\Microsoft\Windows\Temporary Internet Files\Content.IE5\T91O9917\MC900441282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4797152"/>
            <a:ext cx="1396523" cy="1396523"/>
          </a:xfrm>
          <a:prstGeom prst="rect">
            <a:avLst/>
          </a:prstGeom>
          <a:noFill/>
        </p:spPr>
      </p:pic>
      <p:pic>
        <p:nvPicPr>
          <p:cNvPr id="1046" name="Picture 22" descr="C:\Users\User\AppData\Local\Microsoft\Windows\Temporary Internet Files\Content.IE5\V74FUSD4\MC90043979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92080" y="4365104"/>
            <a:ext cx="1303040" cy="1303040"/>
          </a:xfrm>
          <a:prstGeom prst="rect">
            <a:avLst/>
          </a:prstGeom>
          <a:noFill/>
        </p:spPr>
      </p:pic>
      <p:pic>
        <p:nvPicPr>
          <p:cNvPr id="1048" name="Picture 24" descr="C:\Users\User\AppData\Local\Microsoft\Windows\Temporary Internet Files\Content.IE5\SF2GM8PH\MC90025211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2320" y="2996952"/>
            <a:ext cx="1106028" cy="774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pic>
        <p:nvPicPr>
          <p:cNvPr id="1027" name="Picture 3" descr="C:\Users\User\AppData\Local\Microsoft\Windows\Temporary Internet Files\Content.IE5\6FJYVSA6\MC9002900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2204864"/>
            <a:ext cx="1722831" cy="2040812"/>
          </a:xfrm>
          <a:prstGeom prst="rect">
            <a:avLst/>
          </a:prstGeom>
          <a:noFill/>
        </p:spPr>
      </p:pic>
      <p:pic>
        <p:nvPicPr>
          <p:cNvPr id="1034" name="Picture 10" descr="C:\Users\User\AppData\Local\Microsoft\Windows\Temporary Internet Files\Content.IE5\T91O9917\MC9002522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581128"/>
            <a:ext cx="1459326" cy="857482"/>
          </a:xfrm>
          <a:prstGeom prst="rect">
            <a:avLst/>
          </a:prstGeom>
          <a:noFill/>
        </p:spPr>
      </p:pic>
      <p:pic>
        <p:nvPicPr>
          <p:cNvPr id="1035" name="Picture 11" descr="C:\Users\User\AppData\Local\Microsoft\Windows\Temporary Internet Files\Content.IE5\REQH03EN\MC9003403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060848"/>
            <a:ext cx="1457238" cy="1368152"/>
          </a:xfrm>
          <a:prstGeom prst="rect">
            <a:avLst/>
          </a:prstGeom>
          <a:noFill/>
        </p:spPr>
      </p:pic>
      <p:pic>
        <p:nvPicPr>
          <p:cNvPr id="1036" name="Picture 12" descr="C:\Users\User\AppData\Local\Microsoft\Windows\Temporary Internet Files\Content.IE5\MYNG2VKX\MC9003124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2060848"/>
            <a:ext cx="2207608" cy="1448631"/>
          </a:xfrm>
          <a:prstGeom prst="rect">
            <a:avLst/>
          </a:prstGeom>
          <a:noFill/>
        </p:spPr>
      </p:pic>
      <p:pic>
        <p:nvPicPr>
          <p:cNvPr id="1040" name="Picture 16" descr="C:\Users\User\AppData\Local\Microsoft\Windows\Temporary Internet Files\Content.IE5\T91O9917\MC9002821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4941168"/>
            <a:ext cx="1806854" cy="1359713"/>
          </a:xfrm>
          <a:prstGeom prst="rect">
            <a:avLst/>
          </a:prstGeom>
          <a:noFill/>
        </p:spPr>
      </p:pic>
      <p:pic>
        <p:nvPicPr>
          <p:cNvPr id="1043" name="Picture 19" descr="C:\Users\User\AppData\Local\Microsoft\Windows\Temporary Internet Files\Content.IE5\T91O9917\MC900441282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4797152"/>
            <a:ext cx="1396523" cy="1396523"/>
          </a:xfrm>
          <a:prstGeom prst="rect">
            <a:avLst/>
          </a:prstGeom>
          <a:noFill/>
        </p:spPr>
      </p:pic>
      <p:pic>
        <p:nvPicPr>
          <p:cNvPr id="1046" name="Picture 22" descr="C:\Users\User\AppData\Local\Microsoft\Windows\Temporary Internet Files\Content.IE5\V74FUSD4\MC90043979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92080" y="4365104"/>
            <a:ext cx="1303040" cy="1303040"/>
          </a:xfrm>
          <a:prstGeom prst="rect">
            <a:avLst/>
          </a:prstGeom>
          <a:noFill/>
        </p:spPr>
      </p:pic>
      <p:pic>
        <p:nvPicPr>
          <p:cNvPr id="1048" name="Picture 24" descr="C:\Users\User\AppData\Local\Microsoft\Windows\Temporary Internet Files\Content.IE5\SF2GM8PH\MC90025211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2320" y="2996952"/>
            <a:ext cx="1106028" cy="774275"/>
          </a:xfrm>
          <a:prstGeom prst="rect">
            <a:avLst/>
          </a:prstGeom>
          <a:noFill/>
        </p:spPr>
      </p:pic>
      <p:sp>
        <p:nvSpPr>
          <p:cNvPr id="11" name="Prstenec 10"/>
          <p:cNvSpPr/>
          <p:nvPr/>
        </p:nvSpPr>
        <p:spPr>
          <a:xfrm>
            <a:off x="2865523" y="4725144"/>
            <a:ext cx="1994509" cy="1728192"/>
          </a:xfrm>
          <a:prstGeom prst="donut">
            <a:avLst>
              <a:gd name="adj" fmla="val 0"/>
            </a:avLst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4716016" y="1916832"/>
            <a:ext cx="1944216" cy="1728192"/>
          </a:xfrm>
          <a:prstGeom prst="donut">
            <a:avLst>
              <a:gd name="adj" fmla="val 0"/>
            </a:avLst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6978363" y="4733528"/>
            <a:ext cx="1994509" cy="1728192"/>
          </a:xfrm>
          <a:prstGeom prst="donut">
            <a:avLst>
              <a:gd name="adj" fmla="val 0"/>
            </a:avLst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>
            <a:off x="129219" y="1916832"/>
            <a:ext cx="1994509" cy="1728192"/>
          </a:xfrm>
          <a:prstGeom prst="donut">
            <a:avLst>
              <a:gd name="adj" fmla="val 0"/>
            </a:avLst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7" name="Prstenec 16"/>
          <p:cNvSpPr/>
          <p:nvPr/>
        </p:nvSpPr>
        <p:spPr>
          <a:xfrm>
            <a:off x="129219" y="4293096"/>
            <a:ext cx="1994509" cy="1728192"/>
          </a:xfrm>
          <a:prstGeom prst="donut">
            <a:avLst>
              <a:gd name="adj" fmla="val 0"/>
            </a:avLst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59632" y="1772816"/>
            <a:ext cx="35360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cs typeface="Arial" charset="0"/>
              </a:rPr>
              <a:t> </a:t>
            </a:r>
            <a:r>
              <a:rPr lang="cs-CZ" sz="2400" dirty="0" smtClean="0"/>
              <a:t>www.</a:t>
            </a:r>
            <a:r>
              <a:rPr lang="cs-CZ" sz="2400" dirty="0" err="1" smtClean="0"/>
              <a:t>microsoft.office.com</a:t>
            </a: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>
                <a:latin typeface="Calibri" pitchFamily="34" charset="0"/>
                <a:cs typeface="Calibri" pitchFamily="34" charset="0"/>
              </a:rPr>
              <a:t>Obr. 1 – 5 :  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  <a:hlinkClick r:id="rId2"/>
              </a:rPr>
              <a:t>www.</a:t>
            </a:r>
            <a:r>
              <a:rPr lang="cs-CZ" sz="2400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  <a:hlinkClick r:id="rId2"/>
              </a:rPr>
              <a:t>microsoft.office.com</a:t>
            </a:r>
            <a:r>
              <a:rPr lang="cs-CZ" sz="24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</a:p>
          <a:p>
            <a:pPr lvl="0"/>
            <a:r>
              <a:rPr lang="cs-CZ" sz="2400" dirty="0" smtClean="0">
                <a:latin typeface="Calibri" pitchFamily="34" charset="0"/>
                <a:cs typeface="Calibri" pitchFamily="34" charset="0"/>
              </a:rPr>
              <a:t>Ostatní obr.  : autor   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49079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306</TotalTime>
  <Words>215</Words>
  <Application>Microsoft Office PowerPoint</Application>
  <PresentationFormat>Předvádění na obrazovce (4:3)</PresentationFormat>
  <Paragraphs>50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Anotace</vt:lpstr>
      <vt:lpstr>JEDNODUCHÉ STROJE</vt:lpstr>
      <vt:lpstr>Páka</vt:lpstr>
      <vt:lpstr>Využití páky</vt:lpstr>
      <vt:lpstr>Využití páky</vt:lpstr>
      <vt:lpstr>Využití páky</vt:lpstr>
      <vt:lpstr>Využití páky</vt:lpstr>
      <vt:lpstr>Využití páky</vt:lpstr>
      <vt:lpstr>Využití páky</vt:lpstr>
      <vt:lpstr>Využití páky</vt:lpstr>
      <vt:lpstr>Využití páky</vt:lpstr>
      <vt:lpstr>Zakroužkuj obrázky, které jsou příkladem páky</vt:lpstr>
      <vt:lpstr>Kontrola</vt:lpstr>
      <vt:lpstr>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Benediktová Vladimíra</cp:lastModifiedBy>
  <cp:revision>49</cp:revision>
  <dcterms:created xsi:type="dcterms:W3CDTF">2013-04-02T18:49:22Z</dcterms:created>
  <dcterms:modified xsi:type="dcterms:W3CDTF">2013-05-28T11:54:48Z</dcterms:modified>
</cp:coreProperties>
</file>