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61CF2FB-505B-4109-9328-B94DCBCE7240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B17FEFA-84FD-43D0-B6D2-27BD0492A5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>Název školy: ZŠ a MŠ Zvole, okr. Praha-západ</a:t>
            </a:r>
            <a:br>
              <a:rPr lang="cs-CZ" sz="28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32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32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>Autor: Mgr. Lucie Strejcová</a:t>
            </a:r>
            <a:br>
              <a:rPr lang="cs-CZ" sz="28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28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>Název: </a:t>
            </a:r>
            <a:r>
              <a:rPr lang="cs-CZ" sz="2800" dirty="0" smtClean="0">
                <a:effectLst>
                  <a:reflection blurRad="6350" stA="55000" endA="300" endPos="45500" dir="5400000" sy="-100000" algn="bl"/>
                </a:effectLst>
              </a:rPr>
              <a:t>VY_32_INOVACE_15 </a:t>
            </a: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>3Š rytmus </a:t>
            </a:r>
            <a:r>
              <a:rPr lang="cs-CZ" sz="2800" dirty="0" smtClean="0">
                <a:effectLst>
                  <a:reflection blurRad="6350" stA="55000" endA="300" endPos="45500" dir="5400000" sy="-100000" algn="bl"/>
                </a:effectLst>
              </a:rPr>
              <a:t>slov </a:t>
            </a:r>
            <a:r>
              <a:rPr lang="cs-CZ" sz="2800" smtClean="0">
                <a:effectLst>
                  <a:reflection blurRad="6350" stA="55000" endA="300" endPos="45500" dir="5400000" sy="-100000" algn="bl"/>
                </a:effectLst>
              </a:rPr>
              <a:t>a obrázků</a:t>
            </a: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28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>Téma: Umění a kultura –</a:t>
            </a:r>
            <a:r>
              <a:rPr lang="cs-CZ" sz="2800" dirty="0" err="1">
                <a:effectLst>
                  <a:reflection blurRad="6350" stA="55000" endA="300" endPos="45500" dir="5400000" sy="-100000" algn="bl"/>
                </a:effectLst>
              </a:rPr>
              <a:t>Hv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>
                <a:effectLst>
                  <a:reflection blurRad="6350" stA="55000" endA="300" endPos="45500" dir="5400000" sy="-100000" algn="bl"/>
                </a:effectLst>
              </a:rPr>
              <a:t>Číslo projektu: CZ.1.07/1.4.00/21.03</a:t>
            </a:r>
            <a:endParaRPr lang="cs-CZ" sz="2800" dirty="0"/>
          </a:p>
        </p:txBody>
      </p:sp>
      <p:pic>
        <p:nvPicPr>
          <p:cNvPr id="4" name="Picture 2" descr="C:\Users\prez3\Desktop\loga_patic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00347"/>
            <a:ext cx="5143906" cy="122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3953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1. Přiřaď slovo a obrázek k rytmu</a:t>
            </a:r>
          </a:p>
          <a:p>
            <a:r>
              <a:rPr lang="cs-CZ" b="1" dirty="0"/>
              <a:t>2. Do kolika počítáš při vytleskání rytmu?</a:t>
            </a:r>
          </a:p>
        </p:txBody>
      </p:sp>
    </p:spTree>
    <p:extLst>
      <p:ext uri="{BB962C8B-B14F-4D97-AF65-F5344CB8AC3E}">
        <p14:creationId xmlns:p14="http://schemas.microsoft.com/office/powerpoint/2010/main" xmlns="" val="2867159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ez3\Desktop\Lucka\hodin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12976"/>
            <a:ext cx="1965960" cy="191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ez3\Desktop\Lucka\klubíčk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429000"/>
            <a:ext cx="2143125" cy="15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ez3\Desktop\Lucka\nárame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106613" cy="1392237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xtLst/>
        </p:spPr>
      </p:pic>
      <p:sp>
        <p:nvSpPr>
          <p:cNvPr id="4" name="TextovéPole 3"/>
          <p:cNvSpPr txBox="1"/>
          <p:nvPr/>
        </p:nvSpPr>
        <p:spPr>
          <a:xfrm>
            <a:off x="2915816" y="764704"/>
            <a:ext cx="2592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hodiny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24128" y="2348880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náramek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5373216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klubíčko</a:t>
            </a:r>
            <a:endParaRPr lang="cs-CZ" sz="4000" b="1" dirty="0"/>
          </a:p>
        </p:txBody>
      </p:sp>
      <p:pic>
        <p:nvPicPr>
          <p:cNvPr id="1029" name="Picture 5" descr="F:\Bez názvu_1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085184"/>
            <a:ext cx="2488112" cy="1220911"/>
          </a:xfrm>
          <a:prstGeom prst="rect">
            <a:avLst/>
          </a:prstGeom>
          <a:noFill/>
        </p:spPr>
      </p:pic>
      <p:pic>
        <p:nvPicPr>
          <p:cNvPr id="1030" name="Picture 6" descr="F:\Bez názvu_2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988840"/>
            <a:ext cx="3302915" cy="1296144"/>
          </a:xfrm>
          <a:prstGeom prst="rect">
            <a:avLst/>
          </a:prstGeom>
          <a:noFill/>
        </p:spPr>
      </p:pic>
      <p:pic>
        <p:nvPicPr>
          <p:cNvPr id="1031" name="Picture 7" descr="F:\Bez názvu_3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476672"/>
            <a:ext cx="3327901" cy="12012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5071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vlastní tvorba autorky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</TotalTime>
  <Words>37</Words>
  <Application>Microsoft Office PowerPoint</Application>
  <PresentationFormat>Předvádění na obrazovce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Exekutivní</vt:lpstr>
      <vt:lpstr>Název školy: ZŠ a MŠ Zvole, okr. Praha-západ  Autor: Mgr. Lucie Strejcová  Název: VY_32_INOVACE_15 3Š rytmus slov a obrázků Téma: Umění a kultura –Hv Číslo projektu: CZ.1.07/1.4.00/21.03</vt:lpstr>
      <vt:lpstr>Anotace</vt:lpstr>
      <vt:lpstr>Snímek 3</vt:lpstr>
      <vt:lpstr>Snímek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a MŠ Zvole, okr. Praha-západ  Autor: Mgr. Lucie Strejcová  Název: VY_32_INOVACE_0 3Š rytmus slov Téma: Umění a kultura –Hv Číslo projektu: CZ.1.07/1.4.00/21.03</dc:title>
  <dc:creator>prez3</dc:creator>
  <cp:lastModifiedBy>Dum</cp:lastModifiedBy>
  <cp:revision>6</cp:revision>
  <dcterms:created xsi:type="dcterms:W3CDTF">2011-10-04T16:27:34Z</dcterms:created>
  <dcterms:modified xsi:type="dcterms:W3CDTF">2012-03-15T09:39:52Z</dcterms:modified>
</cp:coreProperties>
</file>