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68" r:id="rId2"/>
    <p:sldId id="269" r:id="rId3"/>
    <p:sldId id="284" r:id="rId4"/>
    <p:sldId id="289" r:id="rId5"/>
    <p:sldId id="286" r:id="rId6"/>
    <p:sldId id="287" r:id="rId7"/>
    <p:sldId id="288" r:id="rId8"/>
    <p:sldId id="290" r:id="rId9"/>
    <p:sldId id="29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VY_32_INOVACE_219_FYZIKA_SVĚTLO         </a:t>
          </a:r>
          <a:r>
            <a:rPr lang="cs-CZ" sz="2000" dirty="0" smtClean="0">
              <a:solidFill>
                <a:schemeClr val="tx1"/>
              </a:solidFill>
            </a:rPr>
            <a:t>Y_32_INOVACE_41_FYZIKA_SVĚTLO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 smtClean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SVĚTLO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643567-13CA-4E58-8369-158630B206FC}" type="presOf" srcId="{B651F6E3-6281-48DB-9319-2AEAFDAE7572}" destId="{619D679B-A015-4ECF-8348-D1034C574F40}" srcOrd="0" destOrd="0" presId="urn:microsoft.com/office/officeart/2005/8/layout/target3"/>
    <dgm:cxn modelId="{5BC8F422-9452-49D6-98C5-5B8A19B46B5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B76359E-E21B-4BAE-AAAB-D1D3D48C3CB9}" type="presOf" srcId="{4C35D32F-0EAB-4CD7-82EE-45574DC2A586}" destId="{8BEBB6EC-1DAA-4CAC-8A25-BC0FCBD5DBD5}" srcOrd="0" destOrd="0" presId="urn:microsoft.com/office/officeart/2005/8/layout/target3"/>
    <dgm:cxn modelId="{AB201F1E-13C6-4D06-8A76-B8B24A573A6D}" type="presOf" srcId="{D1D4F407-5343-4D3F-B5B9-D407B03CAEB4}" destId="{D005CE8C-CC26-4C3E-AC11-E15060ECD759}" srcOrd="0" destOrd="0" presId="urn:microsoft.com/office/officeart/2005/8/layout/target3"/>
    <dgm:cxn modelId="{B1A6646E-71FB-4F0C-B978-9B42008A3A3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4AFC0A0-9A02-468C-BA53-48DBB5725294}" type="presOf" srcId="{B651F6E3-6281-48DB-9319-2AEAFDAE7572}" destId="{6BB5E863-4638-4E1D-BFDE-399D028AC4ED}" srcOrd="1" destOrd="0" presId="urn:microsoft.com/office/officeart/2005/8/layout/target3"/>
    <dgm:cxn modelId="{143C238C-A318-4A29-BB8B-605E5A07E101}" type="presOf" srcId="{D8197B8C-B260-4A16-BDF4-0947B075E274}" destId="{25B08C86-7E15-44DC-BE7F-FFB55DD49D12}" srcOrd="0" destOrd="0" presId="urn:microsoft.com/office/officeart/2005/8/layout/target3"/>
    <dgm:cxn modelId="{9C6F132F-E679-4A1B-A71D-A3C67EE42F95}" type="presOf" srcId="{757F3AB3-0718-4624-B441-E567A8F0AB56}" destId="{333A1088-737F-45CB-B68E-254E46348037}" srcOrd="0" destOrd="0" presId="urn:microsoft.com/office/officeart/2005/8/layout/target3"/>
    <dgm:cxn modelId="{B3E1AA54-D76A-431E-8066-53248562829D}" type="presOf" srcId="{4C35D32F-0EAB-4CD7-82EE-45574DC2A586}" destId="{890E4F0B-2866-4A3F-A3C7-2A14B1797930}" srcOrd="1" destOrd="0" presId="urn:microsoft.com/office/officeart/2005/8/layout/target3"/>
    <dgm:cxn modelId="{9462DE68-5BAE-4901-89B9-D58AFED5C9F9}" type="presOf" srcId="{D1B46980-6531-4606-95E6-44980827E919}" destId="{2BE915AB-18AA-4053-B92C-3BFC9ED204BB}" srcOrd="1" destOrd="0" presId="urn:microsoft.com/office/officeart/2005/8/layout/target3"/>
    <dgm:cxn modelId="{394999C7-4695-49A7-8FBA-1E28E4399100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858B51-0786-444E-9C4C-2614D98F984F}" type="presParOf" srcId="{333A1088-737F-45CB-B68E-254E46348037}" destId="{F5ABB229-8D3B-4694-996A-96F23CF14429}" srcOrd="0" destOrd="0" presId="urn:microsoft.com/office/officeart/2005/8/layout/target3"/>
    <dgm:cxn modelId="{6DB14DE4-2DB1-4D55-837C-79496E32863E}" type="presParOf" srcId="{333A1088-737F-45CB-B68E-254E46348037}" destId="{F41139FD-01EE-4571-8B17-4FB00FC51163}" srcOrd="1" destOrd="0" presId="urn:microsoft.com/office/officeart/2005/8/layout/target3"/>
    <dgm:cxn modelId="{C50474CF-A317-4704-B6BD-1EC164C1905B}" type="presParOf" srcId="{333A1088-737F-45CB-B68E-254E46348037}" destId="{D005CE8C-CC26-4C3E-AC11-E15060ECD759}" srcOrd="2" destOrd="0" presId="urn:microsoft.com/office/officeart/2005/8/layout/target3"/>
    <dgm:cxn modelId="{3E4EE342-1F4F-4E2A-B3E0-A68DF1A522E4}" type="presParOf" srcId="{333A1088-737F-45CB-B68E-254E46348037}" destId="{2C702D82-9B77-49B7-9568-BB8EB47C3372}" srcOrd="3" destOrd="0" presId="urn:microsoft.com/office/officeart/2005/8/layout/target3"/>
    <dgm:cxn modelId="{F39BBA20-CFBA-46D4-9599-E1CF850F9791}" type="presParOf" srcId="{333A1088-737F-45CB-B68E-254E46348037}" destId="{A52A0455-90FF-4808-ABD0-F02540D31D5A}" srcOrd="4" destOrd="0" presId="urn:microsoft.com/office/officeart/2005/8/layout/target3"/>
    <dgm:cxn modelId="{20260E37-B0C9-4F68-8DBC-68E8D7EC8830}" type="presParOf" srcId="{333A1088-737F-45CB-B68E-254E46348037}" destId="{6140AFEC-043D-4C43-A2F9-D0F5331DF3A3}" srcOrd="5" destOrd="0" presId="urn:microsoft.com/office/officeart/2005/8/layout/target3"/>
    <dgm:cxn modelId="{76E7F6A7-F3BF-4841-9275-AF7958F5D5D0}" type="presParOf" srcId="{333A1088-737F-45CB-B68E-254E46348037}" destId="{9358AC05-5D7D-4327-9F80-1AD486AEA664}" srcOrd="6" destOrd="0" presId="urn:microsoft.com/office/officeart/2005/8/layout/target3"/>
    <dgm:cxn modelId="{6939B226-B840-48A3-8025-1CBBAF77BABD}" type="presParOf" srcId="{333A1088-737F-45CB-B68E-254E46348037}" destId="{313FC574-E1CD-4FB4-B054-0B805CE0447D}" srcOrd="7" destOrd="0" presId="urn:microsoft.com/office/officeart/2005/8/layout/target3"/>
    <dgm:cxn modelId="{8377576D-2751-49D1-8F9A-2E010D792728}" type="presParOf" srcId="{333A1088-737F-45CB-B68E-254E46348037}" destId="{619D679B-A015-4ECF-8348-D1034C574F40}" srcOrd="8" destOrd="0" presId="urn:microsoft.com/office/officeart/2005/8/layout/target3"/>
    <dgm:cxn modelId="{A13F43DB-C2B8-4507-A97D-8830E0A06347}" type="presParOf" srcId="{333A1088-737F-45CB-B68E-254E46348037}" destId="{322283A8-4A27-4CDA-BAE3-F381106A9174}" srcOrd="9" destOrd="0" presId="urn:microsoft.com/office/officeart/2005/8/layout/target3"/>
    <dgm:cxn modelId="{BA8801BF-BF3C-4DA3-BB00-A26A5496862E}" type="presParOf" srcId="{333A1088-737F-45CB-B68E-254E46348037}" destId="{FFC9F71D-1B4F-4AD9-A4A6-86ADEFC8AF5C}" srcOrd="10" destOrd="0" presId="urn:microsoft.com/office/officeart/2005/8/layout/target3"/>
    <dgm:cxn modelId="{DD07197D-9667-4874-9143-0FEE0EBB7AD5}" type="presParOf" srcId="{333A1088-737F-45CB-B68E-254E46348037}" destId="{25B08C86-7E15-44DC-BE7F-FFB55DD49D12}" srcOrd="11" destOrd="0" presId="urn:microsoft.com/office/officeart/2005/8/layout/target3"/>
    <dgm:cxn modelId="{CC0692BD-F446-4B7A-AF34-640E7F858284}" type="presParOf" srcId="{333A1088-737F-45CB-B68E-254E46348037}" destId="{76644BE8-9D7C-4C09-B250-3D10AF48CBB7}" srcOrd="12" destOrd="0" presId="urn:microsoft.com/office/officeart/2005/8/layout/target3"/>
    <dgm:cxn modelId="{B97CF5DD-83CF-4E3A-9EA8-6916C483A2A2}" type="presParOf" srcId="{333A1088-737F-45CB-B68E-254E46348037}" destId="{EE85B701-7295-41C0-BA7A-34D3756A2AE6}" srcOrd="13" destOrd="0" presId="urn:microsoft.com/office/officeart/2005/8/layout/target3"/>
    <dgm:cxn modelId="{E84DF03E-271D-4A84-B41D-F53FE8E25A2F}" type="presParOf" srcId="{333A1088-737F-45CB-B68E-254E46348037}" destId="{8BEBB6EC-1DAA-4CAC-8A25-BC0FCBD5DBD5}" srcOrd="14" destOrd="0" presId="urn:microsoft.com/office/officeart/2005/8/layout/target3"/>
    <dgm:cxn modelId="{665ECDCB-0926-4E74-BC76-6FF469FC6B2B}" type="presParOf" srcId="{333A1088-737F-45CB-B68E-254E46348037}" destId="{AED2198E-93D5-4001-81B4-73124B309672}" srcOrd="15" destOrd="0" presId="urn:microsoft.com/office/officeart/2005/8/layout/target3"/>
    <dgm:cxn modelId="{80FAB163-5AE3-49FF-A9CB-3BFB965DB262}" type="presParOf" srcId="{333A1088-737F-45CB-B68E-254E46348037}" destId="{2BE915AB-18AA-4053-B92C-3BFC9ED204BB}" srcOrd="16" destOrd="0" presId="urn:microsoft.com/office/officeart/2005/8/layout/target3"/>
    <dgm:cxn modelId="{3753C8BD-1F59-46DE-A928-45D8255370AB}" type="presParOf" srcId="{333A1088-737F-45CB-B68E-254E46348037}" destId="{6BB5E863-4638-4E1D-BFDE-399D028AC4ED}" srcOrd="17" destOrd="0" presId="urn:microsoft.com/office/officeart/2005/8/layout/target3"/>
    <dgm:cxn modelId="{5F77DA19-B0C0-4EF2-8806-C6CB31436370}" type="presParOf" srcId="{333A1088-737F-45CB-B68E-254E46348037}" destId="{5A5FFA88-C948-4069-8E93-59FA12366E83}" srcOrd="18" destOrd="0" presId="urn:microsoft.com/office/officeart/2005/8/layout/target3"/>
    <dgm:cxn modelId="{DBCB092B-C5EE-47CE-8C5E-BFFE364CF9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 smtClean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VY_32_INOVACE_219_FYZIKA_SVĚTLO         </a:t>
          </a:r>
          <a:r>
            <a:rPr lang="cs-CZ" sz="2000" kern="1200" dirty="0" smtClean="0">
              <a:solidFill>
                <a:schemeClr val="tx1"/>
              </a:solidFill>
            </a:rPr>
            <a:t>Y_32_INOVACE_41_FYZIKA_SVĚTLO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SVĚTLO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DF02DA-5482-4309-8E45-C70F8E62F35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B83965-A628-4468-A731-B30B781440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365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29756F-59A8-4F10-8FF2-C96BB592448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B7A1C-53EB-409D-B528-B6A9CC7AD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0152996"/>
              </p:ext>
            </p:extLst>
          </p:nvPr>
        </p:nvGraphicFramePr>
        <p:xfrm>
          <a:off x="539552" y="112474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76804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Materiál určený pro výuku </a:t>
            </a:r>
            <a:r>
              <a:rPr lang="cs-CZ" dirty="0" smtClean="0"/>
              <a:t>Fyziky v 9</a:t>
            </a:r>
            <a:r>
              <a:rPr lang="cs-CZ" dirty="0"/>
              <a:t>. ročníku základní školy </a:t>
            </a:r>
            <a:r>
              <a:rPr lang="cs-CZ" dirty="0" smtClean="0"/>
              <a:t>praktické</a:t>
            </a:r>
            <a:endParaRPr lang="cs-CZ" dirty="0"/>
          </a:p>
          <a:p>
            <a:r>
              <a:rPr lang="cs-CZ" dirty="0"/>
              <a:t>Použití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Výklad nové látky </a:t>
            </a:r>
            <a:r>
              <a:rPr lang="cs-CZ" smtClean="0"/>
              <a:t>– </a:t>
            </a:r>
            <a:r>
              <a:rPr lang="cs-CZ" smtClean="0"/>
              <a:t>Světlo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Charakteristika: světlo, zdroj světla, vyzařování světla, odrážení světla, pohlcování světla</a:t>
            </a:r>
          </a:p>
          <a:p>
            <a:r>
              <a:rPr lang="cs-CZ" dirty="0" smtClean="0">
                <a:latin typeface="Calibri" pitchFamily="34" charset="0"/>
              </a:rPr>
              <a:t>Motivační křížovka</a:t>
            </a:r>
          </a:p>
          <a:p>
            <a:r>
              <a:rPr lang="cs-CZ" dirty="0" smtClean="0">
                <a:latin typeface="Calibri" pitchFamily="34" charset="0"/>
              </a:rPr>
              <a:t>Interaktivní otázky</a:t>
            </a:r>
            <a:endParaRPr lang="cs-CZ" dirty="0" smtClean="0"/>
          </a:p>
          <a:p>
            <a:r>
              <a:rPr lang="cs-CZ" dirty="0" smtClean="0"/>
              <a:t>Prostor pro samostatnou práci – Co k sobě patří?</a:t>
            </a:r>
          </a:p>
          <a:p>
            <a:r>
              <a:rPr lang="cs-CZ" dirty="0" smtClean="0"/>
              <a:t>Žáci se dobře zapojovali do práce na interaktivní tabuli, byli aktivní, snaživí, samostatně řešili zadané úkoly</a:t>
            </a:r>
          </a:p>
          <a:p>
            <a:r>
              <a:rPr lang="cs-CZ" dirty="0" smtClean="0"/>
              <a:t>Vytvořeno  6. 5.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94151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/>
              <a:t>Vylušti tajenku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1628800"/>
          <a:ext cx="6095999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55064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16288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98884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3488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2708920"/>
            <a:ext cx="1151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3068960"/>
            <a:ext cx="35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342900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1027" name="Picture 3" descr="C:\Users\User\AppData\Local\Microsoft\Windows\Temporary Internet Files\Content.IE5\637121T3\MC90043259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861048"/>
            <a:ext cx="1540540" cy="1540540"/>
          </a:xfrm>
          <a:prstGeom prst="rect">
            <a:avLst/>
          </a:prstGeom>
          <a:noFill/>
        </p:spPr>
      </p:pic>
      <p:pic>
        <p:nvPicPr>
          <p:cNvPr id="1033" name="Picture 9" descr="C:\Users\User\AppData\Local\Microsoft\Windows\Temporary Internet Files\Content.IE5\8XMJSTAW\MP90028987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5157192"/>
            <a:ext cx="997080" cy="1503136"/>
          </a:xfrm>
          <a:prstGeom prst="rect">
            <a:avLst/>
          </a:prstGeom>
          <a:noFill/>
        </p:spPr>
      </p:pic>
      <p:pic>
        <p:nvPicPr>
          <p:cNvPr id="1034" name="Picture 10" descr="C:\Users\User\AppData\Local\Microsoft\Windows\Temporary Internet Files\Content.IE5\T91O9917\MP9004422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5445224"/>
            <a:ext cx="1907704" cy="1271803"/>
          </a:xfrm>
          <a:prstGeom prst="rect">
            <a:avLst/>
          </a:prstGeom>
          <a:noFill/>
        </p:spPr>
      </p:pic>
      <p:pic>
        <p:nvPicPr>
          <p:cNvPr id="1039" name="Picture 15" descr="C:\Users\User\AppData\Local\Microsoft\Windows\Temporary Internet Files\Content.IE5\637121T3\MC9003598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4149080"/>
            <a:ext cx="1126319" cy="1251395"/>
          </a:xfrm>
          <a:prstGeom prst="rect">
            <a:avLst/>
          </a:prstGeom>
          <a:noFill/>
        </p:spPr>
      </p:pic>
      <p:pic>
        <p:nvPicPr>
          <p:cNvPr id="1043" name="Picture 19" descr="C:\Users\User\AppData\Local\Microsoft\Windows\Temporary Internet Files\Content.IE5\637121T3\MC9003013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293096"/>
            <a:ext cx="1286097" cy="1362520"/>
          </a:xfrm>
          <a:prstGeom prst="rect">
            <a:avLst/>
          </a:prstGeom>
          <a:noFill/>
        </p:spPr>
      </p:pic>
      <p:pic>
        <p:nvPicPr>
          <p:cNvPr id="1045" name="Picture 21" descr="C:\Users\User\AppData\Local\Microsoft\Windows\Temporary Internet Files\Content.IE5\5CC25BQH\MC90035642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5013176"/>
            <a:ext cx="1800454" cy="16742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Poznáš zdroje světla? Který zdroj světla nevydává vlastní světlo a není zdrojem světla ?</a:t>
            </a:r>
            <a:endParaRPr lang="cs-CZ" sz="3200" b="1" dirty="0"/>
          </a:p>
        </p:txBody>
      </p:sp>
      <p:pic>
        <p:nvPicPr>
          <p:cNvPr id="3077" name="Picture 5" descr="C:\Users\User\AppData\Local\Microsoft\Windows\Temporary Internet Files\Content.IE5\V74FUSD4\MP9004012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2227273" cy="1781819"/>
          </a:xfrm>
          <a:prstGeom prst="rect">
            <a:avLst/>
          </a:prstGeom>
          <a:noFill/>
        </p:spPr>
      </p:pic>
      <p:pic>
        <p:nvPicPr>
          <p:cNvPr id="3079" name="Picture 7" descr="C:\Users\User\AppData\Local\Microsoft\Windows\Temporary Internet Files\Content.IE5\YUWUC4CL\MP9004387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700808"/>
            <a:ext cx="1944216" cy="1844824"/>
          </a:xfrm>
          <a:prstGeom prst="rect">
            <a:avLst/>
          </a:prstGeom>
          <a:noFill/>
        </p:spPr>
      </p:pic>
      <p:pic>
        <p:nvPicPr>
          <p:cNvPr id="3080" name="Picture 8" descr="C:\Users\User\AppData\Local\Microsoft\Windows\Temporary Internet Files\Content.IE5\5CC25BQH\MP9004004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933056"/>
            <a:ext cx="1800200" cy="2092060"/>
          </a:xfrm>
          <a:prstGeom prst="rect">
            <a:avLst/>
          </a:prstGeom>
          <a:noFill/>
        </p:spPr>
      </p:pic>
      <p:pic>
        <p:nvPicPr>
          <p:cNvPr id="3082" name="Picture 10" descr="C:\Users\User\AppData\Local\Microsoft\Windows\Temporary Internet Files\Content.IE5\YUWUC4CL\MC9004123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149080"/>
            <a:ext cx="2433105" cy="1964722"/>
          </a:xfrm>
          <a:prstGeom prst="rect">
            <a:avLst/>
          </a:prstGeom>
          <a:noFill/>
        </p:spPr>
      </p:pic>
      <p:pic>
        <p:nvPicPr>
          <p:cNvPr id="3085" name="Picture 13" descr="C:\Users\User\AppData\Local\Microsoft\Windows\Temporary Internet Files\Content.IE5\6FJYVSA6\MC9000831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221088"/>
            <a:ext cx="1773936" cy="1740103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403648" y="3501008"/>
            <a:ext cx="808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Slunce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3573016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oheň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6165304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blesk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6165304"/>
            <a:ext cx="570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láva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80312" y="6093296"/>
            <a:ext cx="905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kometa</a:t>
            </a:r>
            <a:endParaRPr lang="cs-CZ" b="1" dirty="0"/>
          </a:p>
        </p:txBody>
      </p:sp>
      <p:pic>
        <p:nvPicPr>
          <p:cNvPr id="3090" name="Picture 18" descr="C:\Users\User\AppData\Local\Microsoft\Windows\Temporary Internet Files\Content.IE5\REQH03EN\MC90008317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1700808"/>
            <a:ext cx="1819656" cy="1784909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4572000" y="3573016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Měsíc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9" dur="2000" fill="hold"/>
                                        <p:tgtEl>
                                          <p:spTgt spid="309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7" grpId="0"/>
      <p:bldP spid="18" grpId="0"/>
      <p:bldP spid="19" grpId="0"/>
      <p:bldP spid="20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Světelné zdroje, které světlo vyzařují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3610744" cy="1756791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Slunce</a:t>
            </a:r>
          </a:p>
          <a:p>
            <a:r>
              <a:rPr lang="cs-CZ" dirty="0" smtClean="0"/>
              <a:t>žárovka v lampičce</a:t>
            </a:r>
          </a:p>
          <a:p>
            <a:r>
              <a:rPr lang="cs-CZ" dirty="0" smtClean="0"/>
              <a:t>plamen svíčky</a:t>
            </a:r>
            <a:endParaRPr lang="cs-CZ" dirty="0"/>
          </a:p>
        </p:txBody>
      </p:sp>
      <p:pic>
        <p:nvPicPr>
          <p:cNvPr id="4" name="Picture 4" descr="C:\Users\User\AppData\Local\Microsoft\Windows\Temporary Internet Files\Content.IE5\XQS3PGP2\MP9004012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412776"/>
            <a:ext cx="3316628" cy="26078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25" descr="C:\Users\User\AppData\Local\Microsoft\Windows\Temporary Internet Files\Content.IE5\8XMJSTAW\MC90043493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149080"/>
            <a:ext cx="2526370" cy="25263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10" descr="C:\Users\User\AppData\Local\Microsoft\Windows\Temporary Internet Files\Content.IE5\WL428E9A\MP9002161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005064"/>
            <a:ext cx="3092577" cy="22527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Tělesa, která světlo odrážejí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610744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zrcadlo, sklo</a:t>
            </a:r>
          </a:p>
          <a:p>
            <a:r>
              <a:rPr lang="cs-CZ" dirty="0" smtClean="0"/>
              <a:t>Měsíc</a:t>
            </a:r>
          </a:p>
          <a:p>
            <a:endParaRPr lang="cs-CZ" dirty="0"/>
          </a:p>
        </p:txBody>
      </p:sp>
      <p:pic>
        <p:nvPicPr>
          <p:cNvPr id="1044" name="Picture 20" descr="C:\Users\User\AppData\Local\Microsoft\Windows\Temporary Internet Files\Content.IE5\YUWUC4CL\MP9004423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340767"/>
            <a:ext cx="3001413" cy="426706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46" name="Picture 22" descr="C:\Users\User\AppData\Local\Microsoft\Windows\Temporary Internet Files\Content.IE5\8XMJSTAW\MP9003860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1" y="2780928"/>
            <a:ext cx="4323725" cy="30883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Tělesa, která světlo pohlcují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4536504" cy="1252735"/>
          </a:xfrm>
        </p:spPr>
        <p:txBody>
          <a:bodyPr>
            <a:normAutofit/>
          </a:bodyPr>
          <a:lstStyle/>
          <a:p>
            <a:r>
              <a:rPr lang="cs-CZ" dirty="0" smtClean="0"/>
              <a:t>tmavá tělesa, tkanina</a:t>
            </a:r>
          </a:p>
          <a:p>
            <a:r>
              <a:rPr lang="cs-CZ" dirty="0" smtClean="0"/>
              <a:t>solární panely</a:t>
            </a:r>
          </a:p>
        </p:txBody>
      </p:sp>
      <p:pic>
        <p:nvPicPr>
          <p:cNvPr id="2057" name="Picture 9" descr="C:\Users\User\AppData\Local\Microsoft\Windows\Temporary Internet Files\Content.IE5\SF2GM8PH\MP9004423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05064"/>
            <a:ext cx="3600400" cy="240026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9" name="Picture 11" descr="C:\Users\User\AppData\Local\Microsoft\Windows\Temporary Internet Files\Content.IE5\V74FUSD4\MC9004380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933056"/>
            <a:ext cx="2743200" cy="27432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1" name="Picture 13" descr="C:\Users\User\AppData\Local\Microsoft\Windows\Temporary Internet Files\Content.IE5\YUWUC4CL\MC9004379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628800"/>
            <a:ext cx="3525061" cy="219049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Spoj co k sobě patří 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Vydává vlastní světlo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Odráží světlo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Pohlcuje světlo</a:t>
            </a:r>
          </a:p>
          <a:p>
            <a:endParaRPr lang="cs-CZ" dirty="0"/>
          </a:p>
        </p:txBody>
      </p:sp>
      <p:pic>
        <p:nvPicPr>
          <p:cNvPr id="5128" name="Picture 8" descr="C:\Users\User\AppData\Local\Microsoft\Windows\Temporary Internet Files\Content.IE5\5CC25BQH\MC9003969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132856"/>
            <a:ext cx="1406347" cy="1842516"/>
          </a:xfrm>
          <a:prstGeom prst="rect">
            <a:avLst/>
          </a:prstGeom>
          <a:noFill/>
        </p:spPr>
      </p:pic>
      <p:pic>
        <p:nvPicPr>
          <p:cNvPr id="5130" name="Picture 10" descr="C:\Users\User\AppData\Local\Microsoft\Windows\Temporary Internet Files\Content.IE5\6FJYVSA6\MP9003414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284984"/>
            <a:ext cx="1525963" cy="1088520"/>
          </a:xfrm>
          <a:prstGeom prst="rect">
            <a:avLst/>
          </a:prstGeom>
          <a:noFill/>
        </p:spPr>
      </p:pic>
      <p:pic>
        <p:nvPicPr>
          <p:cNvPr id="5133" name="Picture 13" descr="C:\Users\User\AppData\Local\Microsoft\Windows\Temporary Internet Files\Content.IE5\WL428E9A\MC9000831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509120"/>
            <a:ext cx="983275" cy="964005"/>
          </a:xfrm>
          <a:prstGeom prst="rect">
            <a:avLst/>
          </a:prstGeom>
          <a:noFill/>
        </p:spPr>
      </p:pic>
      <p:pic>
        <p:nvPicPr>
          <p:cNvPr id="5136" name="Picture 16" descr="C:\Users\User\AppData\Local\Microsoft\Windows\Temporary Internet Files\Content.IE5\YUWUC4CL\MC9003347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30414" y="4725144"/>
            <a:ext cx="1713586" cy="1827886"/>
          </a:xfrm>
          <a:prstGeom prst="rect">
            <a:avLst/>
          </a:prstGeom>
          <a:noFill/>
        </p:spPr>
      </p:pic>
      <p:pic>
        <p:nvPicPr>
          <p:cNvPr id="5142" name="Picture 22" descr="C:\Users\User\AppData\Local\Microsoft\Windows\Temporary Internet Files\Content.IE5\637121T3\MC90044139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5661248"/>
            <a:ext cx="867544" cy="867544"/>
          </a:xfrm>
          <a:prstGeom prst="rect">
            <a:avLst/>
          </a:prstGeom>
          <a:noFill/>
        </p:spPr>
      </p:pic>
      <p:pic>
        <p:nvPicPr>
          <p:cNvPr id="26" name="Picture 4" descr="C:\Users\User\AppData\Local\Microsoft\Windows\Temporary Internet Files\Content.IE5\YUWUC4CL\MP90040756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1614514"/>
            <a:ext cx="1752477" cy="12021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latin typeface="Georgia"/>
              </a:rPr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5603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508</TotalTime>
  <Words>193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Vylušti tajenku</vt:lpstr>
      <vt:lpstr>Poznáš zdroje světla? Který zdroj světla nevydává vlastní světlo a není zdrojem světla ?</vt:lpstr>
      <vt:lpstr>Světelné zdroje, které světlo vyzařují</vt:lpstr>
      <vt:lpstr>Tělesa, která světlo odrážejí</vt:lpstr>
      <vt:lpstr>Tělesa, která světlo pohlcují</vt:lpstr>
      <vt:lpstr>Spoj co k sobě patří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SVĚTLO</dc:title>
  <dc:creator>User</dc:creator>
  <cp:lastModifiedBy>Benediktová Vladimíra</cp:lastModifiedBy>
  <cp:revision>68</cp:revision>
  <dcterms:created xsi:type="dcterms:W3CDTF">2013-02-10T17:10:06Z</dcterms:created>
  <dcterms:modified xsi:type="dcterms:W3CDTF">2013-05-28T09:44:12Z</dcterms:modified>
</cp:coreProperties>
</file>