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</p:sldMasterIdLst>
  <p:notesMasterIdLst>
    <p:notesMasterId r:id="rId20"/>
  </p:notesMasterIdLst>
  <p:handoutMasterIdLst>
    <p:handoutMasterId r:id="rId21"/>
  </p:handoutMasterIdLst>
  <p:sldIdLst>
    <p:sldId id="268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" Type="http://schemas.openxmlformats.org/officeDocument/2006/relationships/slideMaster" Target="slideMasters/slideMaster3.xml"/><Relationship Id="rId21" Type="http://schemas.openxmlformats.org/officeDocument/2006/relationships/handoutMaster" Target="handoutMasters/handoutMaster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viewProps" Target="view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sz="1400"/>
            </a:pPr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3881880" y="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1"/>
          <a:lstStyle/>
          <a:p>
            <a:pPr marL="0" marR="0" lvl="0" indent="0" algn="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sz="1400"/>
            </a:pPr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868680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sz="1400"/>
            </a:pPr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3881880" y="8686800"/>
            <a:ext cx="2975760" cy="456839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1"/>
          <a:lstStyle/>
          <a:p>
            <a:pPr marL="0" marR="0" lvl="0" indent="0" algn="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sz="1400"/>
            </a:pPr>
            <a:fld id="{FD3D6902-BCC6-42B4-B78F-27CC64FDCDFB}" type="slidenum">
              <a:t>‹#›</a:t>
            </a:fld>
            <a:endParaRPr lang="cs-CZ" sz="14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7712091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Move="1" noResize="1"/>
          </p:cNvSpPr>
          <p:nvPr/>
        </p:nvSpPr>
        <p:spPr>
          <a:xfrm>
            <a:off x="0" y="0"/>
            <a:ext cx="6858000" cy="9144000"/>
          </a:xfrm>
          <a:prstGeom prst="rect">
            <a:avLst/>
          </a:pr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0000" tIns="45000" rIns="90000" bIns="45000" anchor="ctr" anchorCtr="1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0" y="0"/>
            <a:ext cx="6858000" cy="9144000"/>
          </a:xfrm>
          <a:custGeom>
            <a:avLst>
              <a:gd name="f0" fmla="val 5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10800"/>
              <a:gd name="f11" fmla="val -2147483647"/>
              <a:gd name="f12" fmla="val 2147483647"/>
              <a:gd name="f13" fmla="abs f4"/>
              <a:gd name="f14" fmla="abs f5"/>
              <a:gd name="f15" fmla="abs f6"/>
              <a:gd name="f16" fmla="*/ f8 1 180"/>
              <a:gd name="f17" fmla="pin 0 f0 10800"/>
              <a:gd name="f18" fmla="+- 0 0 f2"/>
              <a:gd name="f19" fmla="?: f13 f4 1"/>
              <a:gd name="f20" fmla="?: f14 f5 1"/>
              <a:gd name="f21" fmla="?: f15 f6 1"/>
              <a:gd name="f22" fmla="*/ f9 f16 1"/>
              <a:gd name="f23" fmla="+- f7 f17 0"/>
              <a:gd name="f24" fmla="*/ f19 1 21600"/>
              <a:gd name="f25" fmla="*/ f20 1 21600"/>
              <a:gd name="f26" fmla="*/ 21600 f19 1"/>
              <a:gd name="f27" fmla="*/ 21600 f20 1"/>
              <a:gd name="f28" fmla="+- 0 0 f22"/>
              <a:gd name="f29" fmla="min f25 f24"/>
              <a:gd name="f30" fmla="*/ f26 1 f21"/>
              <a:gd name="f31" fmla="*/ f27 1 f21"/>
              <a:gd name="f32" fmla="*/ f28 f1 1"/>
              <a:gd name="f33" fmla="*/ f32 1 f8"/>
              <a:gd name="f34" fmla="+- f31 0 f17"/>
              <a:gd name="f35" fmla="+- f30 0 f17"/>
              <a:gd name="f36" fmla="*/ f17 f29 1"/>
              <a:gd name="f37" fmla="*/ f7 f29 1"/>
              <a:gd name="f38" fmla="*/ f23 f29 1"/>
              <a:gd name="f39" fmla="*/ f31 f29 1"/>
              <a:gd name="f40" fmla="*/ f30 f29 1"/>
              <a:gd name="f41" fmla="+- f33 0 f2"/>
              <a:gd name="f42" fmla="+- f37 0 f38"/>
              <a:gd name="f43" fmla="+- f38 0 f37"/>
              <a:gd name="f44" fmla="*/ f34 f29 1"/>
              <a:gd name="f45" fmla="*/ f35 f29 1"/>
              <a:gd name="f46" fmla="cos 1 f41"/>
              <a:gd name="f47" fmla="abs f42"/>
              <a:gd name="f48" fmla="abs f43"/>
              <a:gd name="f49" fmla="?: f42 f18 f2"/>
              <a:gd name="f50" fmla="?: f42 f2 f18"/>
              <a:gd name="f51" fmla="?: f42 f3 f2"/>
              <a:gd name="f52" fmla="?: f42 f2 f3"/>
              <a:gd name="f53" fmla="+- f39 0 f44"/>
              <a:gd name="f54" fmla="?: f43 f18 f2"/>
              <a:gd name="f55" fmla="?: f43 f2 f18"/>
              <a:gd name="f56" fmla="+- f40 0 f45"/>
              <a:gd name="f57" fmla="+- f44 0 f39"/>
              <a:gd name="f58" fmla="+- f45 0 f40"/>
              <a:gd name="f59" fmla="?: f42 0 f1"/>
              <a:gd name="f60" fmla="?: f42 f1 0"/>
              <a:gd name="f61" fmla="+- 0 0 f46"/>
              <a:gd name="f62" fmla="?: f42 f52 f51"/>
              <a:gd name="f63" fmla="?: f42 f51 f52"/>
              <a:gd name="f64" fmla="?: f43 f50 f49"/>
              <a:gd name="f65" fmla="abs f53"/>
              <a:gd name="f66" fmla="?: f53 0 f1"/>
              <a:gd name="f67" fmla="?: f53 f1 0"/>
              <a:gd name="f68" fmla="?: f53 f54 f55"/>
              <a:gd name="f69" fmla="abs f56"/>
              <a:gd name="f70" fmla="abs f57"/>
              <a:gd name="f71" fmla="?: f56 f18 f2"/>
              <a:gd name="f72" fmla="?: f56 f2 f18"/>
              <a:gd name="f73" fmla="?: f56 f3 f2"/>
              <a:gd name="f74" fmla="?: f56 f2 f3"/>
              <a:gd name="f75" fmla="abs f58"/>
              <a:gd name="f76" fmla="?: f58 f18 f2"/>
              <a:gd name="f77" fmla="?: f58 f2 f18"/>
              <a:gd name="f78" fmla="?: f58 f60 f59"/>
              <a:gd name="f79" fmla="?: f58 f59 f60"/>
              <a:gd name="f80" fmla="*/ f17 f61 1"/>
              <a:gd name="f81" fmla="?: f43 f63 f62"/>
              <a:gd name="f82" fmla="?: f43 f67 f66"/>
              <a:gd name="f83" fmla="?: f43 f66 f67"/>
              <a:gd name="f84" fmla="?: f56 f74 f73"/>
              <a:gd name="f85" fmla="?: f56 f73 f74"/>
              <a:gd name="f86" fmla="?: f57 f72 f71"/>
              <a:gd name="f87" fmla="?: f42 f78 f79"/>
              <a:gd name="f88" fmla="?: f42 f76 f77"/>
              <a:gd name="f89" fmla="*/ f80 3163 1"/>
              <a:gd name="f90" fmla="?: f53 f82 f83"/>
              <a:gd name="f91" fmla="?: f57 f85 f84"/>
              <a:gd name="f92" fmla="*/ f89 1 7636"/>
              <a:gd name="f93" fmla="+- f7 f92 0"/>
              <a:gd name="f94" fmla="+- f30 0 f92"/>
              <a:gd name="f95" fmla="+- f31 0 f92"/>
              <a:gd name="f96" fmla="*/ f93 f29 1"/>
              <a:gd name="f97" fmla="*/ f94 f29 1"/>
              <a:gd name="f98" fmla="*/ f95 f29 1"/>
            </a:gdLst>
            <a:ahLst>
              <a:ahXY gdRefX="f0" minX="f7" maxX="f10">
                <a:pos x="f36" y="f37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96" t="f96" r="f97" b="f98"/>
            <a:pathLst>
              <a:path>
                <a:moveTo>
                  <a:pt x="f38" y="f37"/>
                </a:moveTo>
                <a:arcTo wR="f47" hR="f48" stAng="f81" swAng="f64"/>
                <a:lnTo>
                  <a:pt x="f37" y="f44"/>
                </a:lnTo>
                <a:arcTo wR="f48" hR="f65" stAng="f90" swAng="f68"/>
                <a:lnTo>
                  <a:pt x="f45" y="f39"/>
                </a:lnTo>
                <a:arcTo wR="f69" hR="f70" stAng="f91" swAng="f86"/>
                <a:lnTo>
                  <a:pt x="f40" y="f38"/>
                </a:lnTo>
                <a:arcTo wR="f75" hR="f47" stAng="f87" swAng="f88"/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0" y="0"/>
            <a:ext cx="2971800" cy="4572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3884759" y="0"/>
            <a:ext cx="2970000" cy="45611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6800" rIns="90000" bIns="46800" anchor="t" anchorCtr="0" compatLnSpc="1"/>
          <a:lstStyle>
            <a:lvl1pPr marL="0" marR="0" lvl="0" indent="0" algn="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lang="cs-CZ" sz="12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obrázek snímku 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440"/>
            <a:ext cx="4570560" cy="3427920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7" name="Zástupný symbol pro poznámky 6"/>
          <p:cNvSpPr txBox="1">
            <a:spLocks noGrp="1"/>
          </p:cNvSpPr>
          <p:nvPr>
            <p:ph type="body" sz="quarter" idx="3"/>
          </p:nvPr>
        </p:nvSpPr>
        <p:spPr>
          <a:xfrm>
            <a:off x="685799" y="4343400"/>
            <a:ext cx="5484960" cy="4113720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 compatLnSpc="1"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0" y="8685360"/>
            <a:ext cx="2971800" cy="4572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5"/>
          </p:nvPr>
        </p:nvSpPr>
        <p:spPr>
          <a:xfrm>
            <a:off x="3884759" y="8684640"/>
            <a:ext cx="2970000" cy="45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6800" rIns="90000" bIns="46800" anchor="b" anchorCtr="0" compatLnSpc="1"/>
          <a:lstStyle>
            <a:lvl1pPr marL="0" marR="0" lvl="0" indent="0" algn="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lang="cs-CZ" sz="1200" b="0" i="0" u="none" strike="noStrike" baseline="0">
                <a:ln>
                  <a:noFill/>
                </a:ln>
                <a:solidFill>
                  <a:srgbClr val="000000"/>
                </a:solidFill>
                <a:latin typeface="Calibri" pitchFamily="34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fld id="{CD435CC5-E009-44DF-AE7A-9DEC9CC883B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11689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indent="0" algn="l" rtl="0" hangingPunct="0">
      <a:lnSpc>
        <a:spcPct val="100000"/>
      </a:lnSpc>
      <a:spcBef>
        <a:spcPts val="448"/>
      </a:spcBef>
      <a:spcAft>
        <a:spcPts val="0"/>
      </a:spcAft>
      <a:tabLst>
        <a:tab pos="0" algn="l"/>
        <a:tab pos="448919" algn="l"/>
        <a:tab pos="898199" algn="l"/>
        <a:tab pos="1347480" algn="l"/>
        <a:tab pos="1796760" algn="l"/>
        <a:tab pos="2246040" algn="l"/>
        <a:tab pos="2695320" algn="l"/>
        <a:tab pos="3144600" algn="l"/>
        <a:tab pos="3593880" algn="l"/>
        <a:tab pos="4043159" algn="l"/>
        <a:tab pos="4492440" algn="l"/>
        <a:tab pos="4941719" algn="l"/>
        <a:tab pos="5391000" algn="l"/>
        <a:tab pos="5840280" algn="l"/>
        <a:tab pos="6289560" algn="l"/>
        <a:tab pos="6738840" algn="l"/>
        <a:tab pos="7188120" algn="l"/>
        <a:tab pos="7637400" algn="l"/>
        <a:tab pos="8086679" algn="l"/>
        <a:tab pos="8535960" algn="l"/>
        <a:tab pos="8985240" algn="l"/>
      </a:tabLst>
      <a:defRPr lang="cs-CZ" sz="1200" b="0" i="0" u="none" strike="noStrike" baseline="0">
        <a:ln>
          <a:noFill/>
        </a:ln>
        <a:solidFill>
          <a:srgbClr val="000000"/>
        </a:solidFill>
        <a:latin typeface="Times New Roman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C2C0B70-6D27-43AF-BD42-1367AAEF5565}" type="slidenum">
              <a:rPr lang="cs-CZ"/>
              <a:pPr/>
              <a:t>1</a:t>
            </a:fld>
            <a:endParaRPr lang="cs-CZ"/>
          </a:p>
        </p:txBody>
      </p:sp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3884088" y="8685103"/>
            <a:ext cx="2972472" cy="457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78903" tIns="39452" rIns="78903" bIns="39452"/>
          <a:lstStyle>
            <a:lvl1pPr>
              <a:tabLst>
                <a:tab pos="723900" algn="l"/>
                <a:tab pos="1447800" algn="l"/>
                <a:tab pos="2171700" algn="l"/>
                <a:tab pos="2894013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723900" algn="l"/>
                <a:tab pos="1447800" algn="l"/>
                <a:tab pos="2171700" algn="l"/>
                <a:tab pos="2894013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723900" algn="l"/>
                <a:tab pos="1447800" algn="l"/>
                <a:tab pos="2171700" algn="l"/>
                <a:tab pos="2894013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723900" algn="l"/>
                <a:tab pos="1447800" algn="l"/>
                <a:tab pos="2171700" algn="l"/>
                <a:tab pos="2894013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723900" algn="l"/>
                <a:tab pos="1447800" algn="l"/>
                <a:tab pos="2171700" algn="l"/>
                <a:tab pos="2894013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4013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4013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4013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4013" algn="l"/>
                <a:tab pos="28956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 hangingPunct="1">
              <a:lnSpc>
                <a:spcPct val="100000"/>
              </a:lnSpc>
            </a:pPr>
            <a:fld id="{6938DBD2-5FA5-4C86-B79A-39BE3D6F8CDD}" type="slidenum">
              <a:rPr lang="cs-CZ">
                <a:latin typeface="Times New Roman" pitchFamily="16" charset="0"/>
              </a:rPr>
              <a:pPr hangingPunct="1">
                <a:lnSpc>
                  <a:spcPct val="100000"/>
                </a:lnSpc>
              </a:pPr>
              <a:t>1</a:t>
            </a:fld>
            <a:endParaRPr lang="cs-CZ">
              <a:latin typeface="Times New Roman" pitchFamily="16" charset="0"/>
            </a:endParaRPr>
          </a:p>
        </p:txBody>
      </p:sp>
      <p:sp>
        <p:nvSpPr>
          <p:cNvPr id="6146" name="Rectangle 2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147" name="Rectangle 3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>
              <a:spcBef>
                <a:spcPct val="0"/>
              </a:spcBef>
            </a:pPr>
            <a:endParaRPr lang="cs-CZ" sz="1800">
              <a:latin typeface="Arial" charset="0"/>
              <a:ea typeface="Microsoft YaHei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799"/>
            <a:ext cx="4572000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 kern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799"/>
            <a:ext cx="4572000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 kern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799"/>
            <a:ext cx="4572000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 kern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799"/>
            <a:ext cx="4572000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 kern="12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799"/>
            <a:ext cx="4572000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 kern="12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799"/>
            <a:ext cx="4572000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 kern="12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799"/>
            <a:ext cx="4572000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 kern="120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799"/>
            <a:ext cx="4572000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 kern="12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799"/>
            <a:ext cx="4572000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 kern="12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799"/>
            <a:ext cx="4572000" cy="3429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399" cy="4115520"/>
          </a:xfrm>
        </p:spPr>
        <p:txBody>
          <a:bodyPr/>
          <a:lstStyle>
            <a:defPPr lvl="0">
              <a:buNone/>
            </a:defPPr>
            <a:lvl1pPr lvl="0">
              <a:buNone/>
            </a:lvl1pPr>
            <a:lvl2pPr lvl="1">
              <a:buClr>
                <a:srgbClr val="000000"/>
              </a:buClr>
              <a:buSzPct val="100000"/>
              <a:buFont typeface="Times New Roman" pitchFamily="18"/>
              <a:buChar char="–"/>
            </a:lvl2pPr>
            <a:lvl3pPr lvl="2">
              <a:buClr>
                <a:srgbClr val="000000"/>
              </a:buClr>
              <a:buSzPct val="100000"/>
              <a:buFont typeface="Times New Roman" pitchFamily="18"/>
              <a:buChar char="•"/>
            </a:lvl3pPr>
            <a:lvl4pPr lvl="3">
              <a:buClr>
                <a:srgbClr val="000000"/>
              </a:buClr>
              <a:buSzPct val="100000"/>
              <a:buFont typeface="Times New Roman" pitchFamily="18"/>
              <a:buChar char="–"/>
            </a:lvl4pPr>
            <a:lvl5pPr lvl="4">
              <a:buClr>
                <a:srgbClr val="000000"/>
              </a:buClr>
              <a:buSzPct val="100000"/>
              <a:buFont typeface="Times New Roman" pitchFamily="18"/>
              <a:buChar char="»"/>
            </a:lvl5pPr>
            <a:lvl6pPr lvl="5">
              <a:buClr>
                <a:srgbClr val="000000"/>
              </a:buClr>
              <a:buSzPct val="100000"/>
              <a:buFont typeface="Times New Roman" pitchFamily="18"/>
              <a:buChar char="»"/>
            </a:lvl6pPr>
            <a:lvl7pPr lvl="6">
              <a:buClr>
                <a:srgbClr val="000000"/>
              </a:buClr>
              <a:buSzPct val="100000"/>
              <a:buFont typeface="Times New Roman" pitchFamily="18"/>
              <a:buChar char="»"/>
            </a:lvl7pPr>
            <a:lvl8pPr lvl="7">
              <a:buClr>
                <a:srgbClr val="000000"/>
              </a:buClr>
              <a:buSzPct val="100000"/>
              <a:buFont typeface="Times New Roman" pitchFamily="18"/>
              <a:buChar char="»"/>
            </a:lvl8pPr>
            <a:lvl9pPr lvl="8">
              <a:buClr>
                <a:srgbClr val="000000"/>
              </a:buClr>
              <a:buSzPct val="100000"/>
              <a:buFont typeface="Times New Roman" pitchFamily="18"/>
              <a:buChar char="»"/>
            </a:lvl9pPr>
          </a:lstStyle>
          <a:p>
            <a:endParaRPr lang="cs-CZ" kern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46224378-4A2B-4980-9015-A31BDA29A55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53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1078813E-3903-4E83-962B-63162E56238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35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A3836B80-7B30-407A-94EE-E8A0516DC69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125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100" y="1447800"/>
            <a:ext cx="3671888" cy="47990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9388" y="1447800"/>
            <a:ext cx="3673475" cy="47990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A17EF495-44A5-49A4-8C08-9D127A2666A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82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1231CBA0-FBBE-4575-8300-86909F00AF3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297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1A607AB0-E535-4654-AF8F-03F0EFC2C95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742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15B4AD30-2F0D-4089-BEB4-6AED7D08610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65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074A7B69-1CB0-43C7-ABF1-1E7F94F3032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453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9906CED2-6E0A-4E8C-9757-16AFE2FC030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768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EC5E5D43-CED8-45AB-9236-6981AE2ECAD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899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59613" y="144463"/>
            <a:ext cx="1873250" cy="61023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435100" y="144463"/>
            <a:ext cx="5472113" cy="61023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D6D3A819-9D31-4CDC-8121-AE528FB49A4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217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DD3AD21E-4DD0-49F2-9960-83D29A6A396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156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5ED8D231-99D2-4079-9438-866A213B221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563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FE0DBAD7-3408-406E-9F8B-B1DB06A6358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686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100" y="1447800"/>
            <a:ext cx="3671888" cy="47990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9388" y="1447800"/>
            <a:ext cx="3673475" cy="47990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A6A40CAB-6B01-4E88-996C-4FBAB5663BB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392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5161FDF3-CA5A-4C31-BE89-A422BB17B0E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353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6972DD42-930B-4082-B3C7-DD9F075224E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002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D82B4EA3-BB9A-4320-A32B-20050151D62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385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DFE7E010-CA3E-4EA7-8295-1149A276D87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515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6F512A1A-0176-4D25-AB51-27A39D67BDE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5557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FFF6D5CB-E259-4FB0-9A3A-D4F31FB4FFB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372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59613" y="144463"/>
            <a:ext cx="1873250" cy="61023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435100" y="144463"/>
            <a:ext cx="5472113" cy="61023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DC1A500E-2FDF-483A-83CC-582460E2579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558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481" y="273629"/>
            <a:ext cx="8226720" cy="1143480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456481" y="6247376"/>
            <a:ext cx="2128320" cy="47093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>
          <a:xfrm>
            <a:off x="3127680" y="6247376"/>
            <a:ext cx="2897280" cy="470930"/>
          </a:xfrm>
          <a:prstGeom prst="rect">
            <a:avLst/>
          </a:prstGeom>
        </p:spPr>
        <p:txBody>
          <a:bodyPr lIns="82945" tIns="41473" rIns="82945" bIns="41473"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>
          <a:xfrm>
            <a:off x="6556321" y="6247376"/>
            <a:ext cx="2128320" cy="470930"/>
          </a:xfrm>
        </p:spPr>
        <p:txBody>
          <a:bodyPr/>
          <a:lstStyle>
            <a:lvl1pPr>
              <a:defRPr/>
            </a:lvl1pPr>
          </a:lstStyle>
          <a:p>
            <a:fld id="{A29CE7B6-B53A-49D8-8176-567D3043009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1442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9EC14ECB-0EB1-4D8B-8E7E-EFAD6515FD2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618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FB0E73E1-B4D6-4CEA-AC9D-BEF2D4F6D58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820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B05BCBF3-9DBB-452B-A071-B8C715E19DA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777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100" y="1447800"/>
            <a:ext cx="3671888" cy="47990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9388" y="1447800"/>
            <a:ext cx="3673475" cy="47990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72CC0ABE-58BD-4889-976C-30D66AC4D1F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315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D01002D2-3149-4BBA-AD09-87F44660F8B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549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81D02F40-19CA-4483-ABFB-6913A5BA0BE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681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47364D7A-B3D6-492E-89B0-63473596F11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420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DAD097E-84D1-43FF-BE65-1F18CCC7348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517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B119CFF8-2BA3-44E2-908F-0527D646AF6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459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AE982FA3-EC30-4280-8F41-ECB0EFD6AEF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949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59613" y="144463"/>
            <a:ext cx="1873250" cy="61023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435100" y="144463"/>
            <a:ext cx="5472113" cy="61023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FFB7F9EC-265B-424F-8D52-1E444C4593A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189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012F2383-35EF-4B81-9118-E6C062EE72F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291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86936FA5-B831-4B8A-A7D6-788040CD8C2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9625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560C1433-EFE9-4240-84EE-466744EB7AE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678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100" y="1447800"/>
            <a:ext cx="3671888" cy="47990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9388" y="1447800"/>
            <a:ext cx="3673475" cy="47990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CF5268B3-326B-48AE-96FB-095662D7455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375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EE2F67E4-3EB1-44DB-B04A-C4215CC8D50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156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6477E68C-B535-4541-B195-C69E46642CB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166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A710E64-D81D-41ED-8FF0-E74A88D3E4D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536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A5B87ACD-C4B9-47EF-9CBD-E7EBCAD47B0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776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94E96F35-3C56-4CC4-8D67-323A3BBAD38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117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FB5F0D11-E984-4BA1-8D93-D704A7CFF98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685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59613" y="144463"/>
            <a:ext cx="1873250" cy="61023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435100" y="144463"/>
            <a:ext cx="5472113" cy="61023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71777299-6B1D-43D5-8DC6-1F4D2D11838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724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C8CCAB78-4FB4-4607-9CB8-A6B2B4119EA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860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8F663CEA-7147-485B-ABA9-4FD8DC32D34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708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1F1DD4EB-635E-4753-A2D1-2C833C839DF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67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100" y="1447800"/>
            <a:ext cx="3671888" cy="47990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9388" y="1447800"/>
            <a:ext cx="3673475" cy="47990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0D72A304-9A1E-46D7-A2F8-091531B2A9F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27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AD1986C1-003B-4F67-80B7-6A430BCF184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526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82F0BFA4-79FF-4C10-8B1F-155846036DC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8042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DCD7E42C-B795-4BBD-A00B-8E8EA1C4553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862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E931C527-74DE-4AF5-86A0-1BEC76554BB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4171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0F3B0A1A-22F8-4ABD-86A5-18F4CE66218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418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58C213D6-8BD4-4900-9402-73919F3A440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698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59613" y="144463"/>
            <a:ext cx="1873250" cy="61023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435100" y="144463"/>
            <a:ext cx="5472113" cy="61023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335F2685-5C36-477D-8A00-61703A8D918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54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024C1D3A-0533-4362-AA30-D415339B6E4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853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3BE0D477-1035-476D-878E-8BC4FEAB6FA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731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87C81310-202F-4799-957A-3DDBC398AFB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980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100" y="1447800"/>
            <a:ext cx="3671888" cy="47990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9388" y="1447800"/>
            <a:ext cx="3673475" cy="47990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54A52125-EC48-400A-BD92-A1EA52333F4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070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3AC1B97F-36A0-40A9-A5C2-68C99026478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6024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6DA4F13D-39D5-4AE0-A863-7A107D590C7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2489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76C4B3CD-F927-4B2D-9C77-F444AC6250F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016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01452FBC-751A-4DFE-8077-D7CEA3EC0DE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937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DC43EE5C-6007-40BB-BAE0-6BB38169264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732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D36E534B-5171-448F-9694-AB9F3929BDB9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018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59613" y="144463"/>
            <a:ext cx="1873250" cy="61023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435100" y="144463"/>
            <a:ext cx="5472113" cy="61023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F03CED96-96A6-4591-B9D7-2BCAF555C84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575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97E14708-62C1-4280-B567-C1FE29DDBF4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406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1D734A38-EFF0-4A1E-BA3F-1871C74238B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172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63766CE-2AAA-445D-A532-D35A6E08672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5922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100" y="1447800"/>
            <a:ext cx="3671888" cy="47990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9388" y="1447800"/>
            <a:ext cx="3673475" cy="47990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A9465A0D-8342-4BF3-A197-856CACA7AB1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883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8DB20E23-A64E-4D34-A707-30D80096F5F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850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6A41BB97-F3A3-41FC-BF33-E92ADF843BD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709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F314068B-2709-470F-9BAB-383B3BAE3F0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337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78F4C9F-DB6E-40A3-9221-6906AD51831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711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091C94C7-B3E0-4918-886E-60FD55BC513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92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BE918889-EB28-4A49-B659-742EEC5CA37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095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59613" y="144463"/>
            <a:ext cx="1873250" cy="61023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435100" y="144463"/>
            <a:ext cx="5472113" cy="61023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BB13FB0-B04B-46AA-A618-3D107C9BDD0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5415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5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70.xml"/><Relationship Id="rId7" Type="http://schemas.openxmlformats.org/officeDocument/2006/relationships/slideLayout" Target="../slideLayouts/slideLayout74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9.xml"/><Relationship Id="rId1" Type="http://schemas.openxmlformats.org/officeDocument/2006/relationships/slideLayout" Target="../slideLayouts/slideLayout68.xml"/><Relationship Id="rId6" Type="http://schemas.openxmlformats.org/officeDocument/2006/relationships/slideLayout" Target="../slideLayouts/slideLayout73.xml"/><Relationship Id="rId11" Type="http://schemas.openxmlformats.org/officeDocument/2006/relationships/slideLayout" Target="../slideLayouts/slideLayout78.xml"/><Relationship Id="rId5" Type="http://schemas.openxmlformats.org/officeDocument/2006/relationships/slideLayout" Target="../slideLayouts/slideLayout72.xml"/><Relationship Id="rId10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1.xml"/><Relationship Id="rId9" Type="http://schemas.openxmlformats.org/officeDocument/2006/relationships/slideLayout" Target="../slideLayouts/slideLayout76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-816120" y="-816120"/>
            <a:ext cx="1638360" cy="163836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1638887"/>
              <a:gd name="f6" fmla="val 819444"/>
              <a:gd name="f7" fmla="val 1036862"/>
              <a:gd name="f8" fmla="val 1552484"/>
              <a:gd name="f9" fmla="val 1245367"/>
              <a:gd name="f10" fmla="val 1398699"/>
              <a:gd name="f11" fmla="val 1399057"/>
              <a:gd name="f12" fmla="val 1244914"/>
              <a:gd name="f13" fmla="val 1552747"/>
              <a:gd name="f14" fmla="val 1036356"/>
              <a:gd name="f15" fmla="val 1639022"/>
              <a:gd name="f16" fmla="val 818938"/>
              <a:gd name="f17" fmla="val 1638888"/>
              <a:gd name="f18" fmla="val 819107"/>
              <a:gd name="f19" fmla="val 1365740"/>
              <a:gd name="f20" fmla="val 819275"/>
              <a:gd name="f21" fmla="val 1092592"/>
              <a:gd name="f22" fmla="+- 0 0 0"/>
              <a:gd name="f23" fmla="*/ f3 1 1638887"/>
              <a:gd name="f24" fmla="*/ f4 1 1638887"/>
              <a:gd name="f25" fmla="*/ f22 f0 1"/>
              <a:gd name="f26" fmla="*/ 1638887 f23 1"/>
              <a:gd name="f27" fmla="*/ 819444 f24 1"/>
              <a:gd name="f28" fmla="*/ f25 1 f2"/>
              <a:gd name="f29" fmla="*/ 1398699 f23 1"/>
              <a:gd name="f30" fmla="*/ 1399057 f24 1"/>
              <a:gd name="f31" fmla="*/ 818938 f23 1"/>
              <a:gd name="f32" fmla="*/ 1638888 f24 1"/>
              <a:gd name="f33" fmla="*/ 819444 f23 1"/>
              <a:gd name="f34" fmla="+- f28 0 f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26" y="f27"/>
              </a:cxn>
              <a:cxn ang="f34">
                <a:pos x="f29" y="f30"/>
              </a:cxn>
              <a:cxn ang="f34">
                <a:pos x="f31" y="f32"/>
              </a:cxn>
              <a:cxn ang="f34">
                <a:pos x="f33" y="f27"/>
              </a:cxn>
              <a:cxn ang="f34">
                <a:pos x="f26" y="f27"/>
              </a:cxn>
            </a:cxnLst>
            <a:rect l="l" t="t" r="r" b="b"/>
            <a:pathLst>
              <a:path w="1638887" h="1638887">
                <a:moveTo>
                  <a:pt x="f5" y="f6"/>
                </a:moveTo>
                <a:cubicBezTo>
                  <a:pt x="f5" y="f7"/>
                  <a:pt x="f8" y="f9"/>
                  <a:pt x="f10" y="f11"/>
                </a:cubicBez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6" y="f6"/>
                </a:cubicBezTo>
                <a:lnTo>
                  <a:pt x="f5" y="f6"/>
                </a:lnTo>
                <a:close/>
              </a:path>
            </a:pathLst>
          </a:custGeom>
          <a:solidFill>
            <a:srgbClr val="FEFAF4">
              <a:alpha val="33000"/>
            </a:srgbClr>
          </a:solidFill>
          <a:ln w="3240">
            <a:solidFill>
              <a:srgbClr val="D2C39E"/>
            </a:solidFill>
            <a:prstDash val="solid"/>
            <a:round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168120" y="20520"/>
            <a:ext cx="1703520" cy="170352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*/ 5419351 1 1725033"/>
              <a:gd name="f6" fmla="*/ 10800 10800 1"/>
              <a:gd name="f7" fmla="+- 0 0 0"/>
              <a:gd name="f8" fmla="+- 0 0 360"/>
              <a:gd name="f9" fmla="val 10800"/>
              <a:gd name="f10" fmla="*/ f3 1 21600"/>
              <a:gd name="f11" fmla="*/ f4 1 21600"/>
              <a:gd name="f12" fmla="*/ 0 f5 1"/>
              <a:gd name="f13" fmla="*/ f7 f0 1"/>
              <a:gd name="f14" fmla="*/ f8 f0 1"/>
              <a:gd name="f15" fmla="*/ 3163 f10 1"/>
              <a:gd name="f16" fmla="*/ 18437 f10 1"/>
              <a:gd name="f17" fmla="*/ 18437 f11 1"/>
              <a:gd name="f18" fmla="*/ 3163 f11 1"/>
              <a:gd name="f19" fmla="*/ f12 1 f2"/>
              <a:gd name="f20" fmla="*/ f13 1 f2"/>
              <a:gd name="f21" fmla="*/ f14 1 f2"/>
              <a:gd name="f22" fmla="*/ 10800 f10 1"/>
              <a:gd name="f23" fmla="*/ 0 f11 1"/>
              <a:gd name="f24" fmla="*/ 0 f10 1"/>
              <a:gd name="f25" fmla="*/ 10800 f11 1"/>
              <a:gd name="f26" fmla="*/ 21600 f11 1"/>
              <a:gd name="f27" fmla="*/ 21600 f10 1"/>
              <a:gd name="f28" fmla="+- 0 0 f19"/>
              <a:gd name="f29" fmla="+- f20 0 f1"/>
              <a:gd name="f30" fmla="+- f21 0 f1"/>
              <a:gd name="f31" fmla="*/ f28 f0 1"/>
              <a:gd name="f32" fmla="+- f30 0 f29"/>
              <a:gd name="f33" fmla="*/ f31 1 f5"/>
              <a:gd name="f34" fmla="+- f33 0 f1"/>
              <a:gd name="f35" fmla="cos 1 f34"/>
              <a:gd name="f36" fmla="sin 1 f34"/>
              <a:gd name="f37" fmla="+- 0 0 f35"/>
              <a:gd name="f38" fmla="+- 0 0 f36"/>
              <a:gd name="f39" fmla="*/ 10800 f37 1"/>
              <a:gd name="f40" fmla="*/ 10800 f38 1"/>
              <a:gd name="f41" fmla="*/ f39 f39 1"/>
              <a:gd name="f42" fmla="*/ f40 f40 1"/>
              <a:gd name="f43" fmla="+- f41 f42 0"/>
              <a:gd name="f44" fmla="sqrt f43"/>
              <a:gd name="f45" fmla="*/ f6 1 f44"/>
              <a:gd name="f46" fmla="*/ f37 f45 1"/>
              <a:gd name="f47" fmla="*/ f38 f45 1"/>
              <a:gd name="f48" fmla="+- 10800 0 f46"/>
              <a:gd name="f49" fmla="+- 10800 0 f47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22" y="f23"/>
              </a:cxn>
              <a:cxn ang="f29">
                <a:pos x="f15" y="f18"/>
              </a:cxn>
              <a:cxn ang="f29">
                <a:pos x="f24" y="f25"/>
              </a:cxn>
              <a:cxn ang="f29">
                <a:pos x="f15" y="f17"/>
              </a:cxn>
              <a:cxn ang="f29">
                <a:pos x="f22" y="f26"/>
              </a:cxn>
              <a:cxn ang="f29">
                <a:pos x="f16" y="f17"/>
              </a:cxn>
              <a:cxn ang="f29">
                <a:pos x="f27" y="f25"/>
              </a:cxn>
              <a:cxn ang="f29">
                <a:pos x="f16" y="f18"/>
              </a:cxn>
            </a:cxnLst>
            <a:rect l="f15" t="f18" r="f16" b="f17"/>
            <a:pathLst>
              <a:path w="21600" h="21600">
                <a:moveTo>
                  <a:pt x="f48" y="f49"/>
                </a:moveTo>
                <a:arcTo wR="f9" hR="f9" stAng="f29" swAng="f32"/>
                <a:close/>
              </a:path>
            </a:pathLst>
          </a:custGeom>
          <a:noFill/>
          <a:ln w="27360">
            <a:solidFill>
              <a:srgbClr val="FFF6DB"/>
            </a:solidFill>
            <a:prstDash val="solid"/>
            <a:miter/>
          </a:ln>
          <a:effectLst>
            <a:outerShdw dist="73094" dir="595575" algn="tl">
              <a:srgbClr val="AFA58D">
                <a:alpha val="85000"/>
              </a:srgbClr>
            </a:outerShdw>
          </a:effectLst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71360" y="1042919"/>
            <a:ext cx="1155960" cy="1149480"/>
            <a:chOff x="171360" y="1042919"/>
            <a:chExt cx="1155960" cy="1149480"/>
          </a:xfrm>
        </p:grpSpPr>
        <p:pic>
          <p:nvPicPr>
            <p:cNvPr id="5" name=""/>
            <p:cNvPicPr>
              <a:picLocks noChangeAspect="1"/>
            </p:cNvPicPr>
            <p:nvPr/>
          </p:nvPicPr>
          <p:blipFill>
            <a:blip r:embed="rId14">
              <a:lum/>
              <a:alphaModFix/>
            </a:blip>
            <a:srcRect/>
            <a:stretch>
              <a:fillRect/>
            </a:stretch>
          </p:blipFill>
          <p:spPr>
            <a:xfrm>
              <a:off x="171360" y="1042919"/>
              <a:ext cx="1155960" cy="114948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" name="Volný tvar 5"/>
            <p:cNvSpPr/>
            <p:nvPr/>
          </p:nvSpPr>
          <p:spPr>
            <a:xfrm rot="2340000">
              <a:off x="348956" y="1216091"/>
              <a:ext cx="793800" cy="77796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endParaRPr>
            </a:p>
          </p:txBody>
        </p:sp>
      </p:grpSp>
      <p:sp>
        <p:nvSpPr>
          <p:cNvPr id="7" name="Volný tvar 6"/>
          <p:cNvSpPr/>
          <p:nvPr/>
        </p:nvSpPr>
        <p:spPr>
          <a:xfrm>
            <a:off x="1012679" y="0"/>
            <a:ext cx="8131320" cy="68580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8" name="Zástupný symbol pro nadpis 7"/>
          <p:cNvSpPr txBox="1">
            <a:spLocks noGrp="1"/>
          </p:cNvSpPr>
          <p:nvPr>
            <p:ph type="title"/>
          </p:nvPr>
        </p:nvSpPr>
        <p:spPr>
          <a:xfrm>
            <a:off x="1434960" y="144000"/>
            <a:ext cx="7498080" cy="140436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ctr" anchorCtr="0" compatLnSpc="1"/>
          <a:lstStyle>
            <a:defPPr lvl="0">
              <a:buNone/>
            </a:defPPr>
            <a:lvl1pPr lvl="0">
              <a:buNone/>
            </a:lvl1pPr>
          </a:lstStyle>
          <a:p>
            <a:endParaRPr lang="cs-CZ"/>
          </a:p>
        </p:txBody>
      </p:sp>
      <p:sp>
        <p:nvSpPr>
          <p:cNvPr id="9" name="Zástupný symbol pro text 8"/>
          <p:cNvSpPr txBox="1">
            <a:spLocks noGrp="1"/>
          </p:cNvSpPr>
          <p:nvPr>
            <p:ph type="body" idx="1"/>
          </p:nvPr>
        </p:nvSpPr>
        <p:spPr>
          <a:xfrm>
            <a:off x="1434960" y="1447919"/>
            <a:ext cx="7498080" cy="479916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marL="342720" marR="0" lvl="0" indent="-34272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32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defPPr>
            <a:lvl1pPr marL="342720" marR="0" lvl="0" indent="-34272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32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1pPr>
            <a:lvl2pPr marL="742680" marR="0" lvl="1" indent="-285480" algn="l" rtl="0" hangingPunct="1">
              <a:lnSpc>
                <a:spcPct val="100000"/>
              </a:lnSpc>
              <a:spcBef>
                <a:spcPts val="55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742680" algn="l"/>
                <a:tab pos="898200" algn="l"/>
                <a:tab pos="1347480" algn="l"/>
                <a:tab pos="1796760" algn="l"/>
                <a:tab pos="2246040" algn="l"/>
                <a:tab pos="2694960" algn="l"/>
                <a:tab pos="3144240" algn="l"/>
                <a:tab pos="3593520" algn="l"/>
                <a:tab pos="4042800" algn="l"/>
                <a:tab pos="4492080" algn="l"/>
                <a:tab pos="4941360" algn="l"/>
                <a:tab pos="5390640" algn="l"/>
                <a:tab pos="5839920" algn="l"/>
                <a:tab pos="6289200" algn="l"/>
                <a:tab pos="6738480" algn="l"/>
                <a:tab pos="7187759" algn="l"/>
                <a:tab pos="7637040" algn="l"/>
                <a:tab pos="8086320" algn="l"/>
                <a:tab pos="8535600" algn="l"/>
                <a:tab pos="8984880" algn="l"/>
                <a:tab pos="9434160" algn="l"/>
              </a:tabLst>
              <a:defRPr lang="cs-CZ" sz="28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2pPr>
            <a:lvl3pPr marL="1143000" marR="0" lvl="2" indent="-22860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•"/>
              <a:tabLst>
                <a:tab pos="1143000" algn="l"/>
                <a:tab pos="1347480" algn="l"/>
                <a:tab pos="1796760" algn="l"/>
                <a:tab pos="2246040" algn="l"/>
                <a:tab pos="2695319" algn="l"/>
                <a:tab pos="3144599" algn="l"/>
                <a:tab pos="3593880" algn="l"/>
                <a:tab pos="4043160" algn="l"/>
                <a:tab pos="4492440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19" algn="l"/>
                <a:tab pos="7637400" algn="l"/>
                <a:tab pos="8086679" algn="l"/>
                <a:tab pos="8535960" algn="l"/>
                <a:tab pos="8985240" algn="l"/>
                <a:tab pos="9434160" algn="l"/>
                <a:tab pos="9883440" algn="l"/>
              </a:tabLst>
              <a:defRPr lang="cs-CZ" sz="24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3pPr>
            <a:lvl4pPr marL="1600199" marR="0" lvl="3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160020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80" algn="l"/>
                <a:tab pos="8535959" algn="l"/>
                <a:tab pos="8985240" algn="l"/>
                <a:tab pos="9434160" algn="l"/>
                <a:tab pos="9883440" algn="l"/>
                <a:tab pos="10332720" algn="l"/>
              </a:tabLst>
              <a:defRPr lang="cs-CZ" sz="20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4pPr>
            <a:lvl5pPr marL="2057400" marR="0" lvl="4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5pPr>
            <a:lvl6pPr marL="2057400" marR="0" lvl="5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6pPr>
            <a:lvl7pPr marL="2057400" marR="0" lvl="6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7pPr>
            <a:lvl8pPr marL="2057400" marR="0" lvl="7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8pPr>
            <a:lvl9pPr marL="2057400" marR="0" lvl="8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10" name="Zástupný symbol pro datum 9"/>
          <p:cNvSpPr txBox="1">
            <a:spLocks noGrp="1"/>
          </p:cNvSpPr>
          <p:nvPr>
            <p:ph type="dt" sz="half" idx="2"/>
          </p:nvPr>
        </p:nvSpPr>
        <p:spPr>
          <a:xfrm>
            <a:off x="3580919" y="6303240"/>
            <a:ext cx="2132280" cy="475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6800" rIns="90000" bIns="46800" anchor="b" anchorCtr="0" compatLnSpc="1"/>
          <a:lstStyle>
            <a:lvl1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lang="cs-CZ" sz="1800" b="0" i="0" u="none" strike="noStrike" baseline="0"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5715000" y="6303960"/>
            <a:ext cx="2895479" cy="476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12" name="Zástupný symbol pro číslo snímku 11"/>
          <p:cNvSpPr txBox="1">
            <a:spLocks noGrp="1"/>
          </p:cNvSpPr>
          <p:nvPr>
            <p:ph type="sldNum" sz="quarter" idx="4"/>
          </p:nvPr>
        </p:nvSpPr>
        <p:spPr>
          <a:xfrm>
            <a:off x="8613720" y="6303240"/>
            <a:ext cx="455760" cy="475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6800" rIns="90000" bIns="46800" anchor="b" anchorCtr="0" compatLnSpc="1"/>
          <a:lstStyle>
            <a:lvl1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  <a:defRPr lang="cs-CZ" sz="1800" b="0" i="0" u="none" strike="noStrike" baseline="0"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1pPr>
          </a:lstStyle>
          <a:p>
            <a:pPr lvl="0"/>
            <a:fld id="{577516B5-BEBB-41EA-9140-4D909962BF44}" type="slidenum">
              <a:t>‹#›</a:t>
            </a:fld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014479" y="0"/>
            <a:ext cx="73080" cy="68580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  <a:effectLst>
            <a:outerShdw dist="81487" dir="7075415" algn="tl">
              <a:srgbClr val="706B5F">
                <a:alpha val="25000"/>
              </a:srgbClr>
            </a:outerShdw>
          </a:effectLst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indent="0" algn="l" rtl="0" hangingPunct="1">
        <a:lnSpc>
          <a:spcPct val="100000"/>
        </a:lnSpc>
        <a:spcBef>
          <a:spcPts val="0"/>
        </a:spcBef>
        <a:spcAft>
          <a:spcPts val="0"/>
        </a:spcAft>
        <a:tabLst>
          <a:tab pos="0" algn="l"/>
          <a:tab pos="448919" algn="l"/>
          <a:tab pos="898199" algn="l"/>
          <a:tab pos="1347480" algn="l"/>
          <a:tab pos="1796760" algn="l"/>
          <a:tab pos="2246040" algn="l"/>
          <a:tab pos="2695320" algn="l"/>
          <a:tab pos="3144600" algn="l"/>
          <a:tab pos="3593880" algn="l"/>
          <a:tab pos="4043159" algn="l"/>
          <a:tab pos="4492440" algn="l"/>
          <a:tab pos="4941719" algn="l"/>
          <a:tab pos="5391000" algn="l"/>
          <a:tab pos="5840280" algn="l"/>
          <a:tab pos="6289560" algn="l"/>
          <a:tab pos="6738840" algn="l"/>
          <a:tab pos="7188120" algn="l"/>
          <a:tab pos="7637400" algn="l"/>
          <a:tab pos="8086679" algn="l"/>
          <a:tab pos="8535960" algn="l"/>
          <a:tab pos="8985240" algn="l"/>
        </a:tabLst>
        <a:defRPr lang="cs-CZ" sz="4300" b="0" i="0" u="none" strike="noStrike" baseline="0">
          <a:ln>
            <a:noFill/>
          </a:ln>
          <a:solidFill>
            <a:srgbClr val="572314"/>
          </a:solidFill>
          <a:latin typeface="Gill Sans MT" pitchFamily="34"/>
          <a:ea typeface="Microsoft YaHei" pitchFamily="2"/>
        </a:defRPr>
      </a:lvl1pPr>
    </p:titleStyle>
    <p:bodyStyle>
      <a:lvl1pPr marL="342720" marR="0" indent="-342720" algn="l" rtl="0" hangingPunct="1">
        <a:lnSpc>
          <a:spcPct val="100000"/>
        </a:lnSpc>
        <a:spcBef>
          <a:spcPts val="598"/>
        </a:spcBef>
        <a:spcAft>
          <a:spcPts val="0"/>
        </a:spcAft>
        <a:tabLst>
          <a:tab pos="342720" algn="l"/>
          <a:tab pos="448920" algn="l"/>
          <a:tab pos="898200" algn="l"/>
          <a:tab pos="1347480" algn="l"/>
          <a:tab pos="1796760" algn="l"/>
          <a:tab pos="2246040" algn="l"/>
          <a:tab pos="2695320" algn="l"/>
          <a:tab pos="3144600" algn="l"/>
          <a:tab pos="3593879" algn="l"/>
          <a:tab pos="4043160" algn="l"/>
          <a:tab pos="4492439" algn="l"/>
          <a:tab pos="4941360" algn="l"/>
          <a:tab pos="5390640" algn="l"/>
          <a:tab pos="5839920" algn="l"/>
          <a:tab pos="6289200" algn="l"/>
          <a:tab pos="6738479" algn="l"/>
          <a:tab pos="7187760" algn="l"/>
          <a:tab pos="7637039" algn="l"/>
          <a:tab pos="8086320" algn="l"/>
          <a:tab pos="8535600" algn="l"/>
          <a:tab pos="8984880" algn="l"/>
        </a:tabLst>
        <a:defRPr lang="cs-CZ" sz="3200" b="0" i="0" u="none" strike="noStrike" baseline="0">
          <a:ln>
            <a:noFill/>
          </a:ln>
          <a:solidFill>
            <a:srgbClr val="000000"/>
          </a:solidFill>
          <a:latin typeface="Gill Sans MT" pitchFamily="34"/>
          <a:ea typeface="Microsoft YaHei" pitchFamily="2"/>
        </a:defRPr>
      </a:lvl1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-816120" y="-816120"/>
            <a:ext cx="1638360" cy="163836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1638887"/>
              <a:gd name="f6" fmla="val 819444"/>
              <a:gd name="f7" fmla="val 1036862"/>
              <a:gd name="f8" fmla="val 1552484"/>
              <a:gd name="f9" fmla="val 1245367"/>
              <a:gd name="f10" fmla="val 1398699"/>
              <a:gd name="f11" fmla="val 1399057"/>
              <a:gd name="f12" fmla="val 1244914"/>
              <a:gd name="f13" fmla="val 1552747"/>
              <a:gd name="f14" fmla="val 1036356"/>
              <a:gd name="f15" fmla="val 1639022"/>
              <a:gd name="f16" fmla="val 818938"/>
              <a:gd name="f17" fmla="val 1638888"/>
              <a:gd name="f18" fmla="val 819107"/>
              <a:gd name="f19" fmla="val 1365740"/>
              <a:gd name="f20" fmla="val 819275"/>
              <a:gd name="f21" fmla="val 1092592"/>
              <a:gd name="f22" fmla="+- 0 0 0"/>
              <a:gd name="f23" fmla="*/ f3 1 1638887"/>
              <a:gd name="f24" fmla="*/ f4 1 1638887"/>
              <a:gd name="f25" fmla="*/ f22 f0 1"/>
              <a:gd name="f26" fmla="*/ 1638887 f23 1"/>
              <a:gd name="f27" fmla="*/ 819444 f24 1"/>
              <a:gd name="f28" fmla="*/ f25 1 f2"/>
              <a:gd name="f29" fmla="*/ 1398699 f23 1"/>
              <a:gd name="f30" fmla="*/ 1399057 f24 1"/>
              <a:gd name="f31" fmla="*/ 818938 f23 1"/>
              <a:gd name="f32" fmla="*/ 1638888 f24 1"/>
              <a:gd name="f33" fmla="*/ 819444 f23 1"/>
              <a:gd name="f34" fmla="+- f28 0 f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26" y="f27"/>
              </a:cxn>
              <a:cxn ang="f34">
                <a:pos x="f29" y="f30"/>
              </a:cxn>
              <a:cxn ang="f34">
                <a:pos x="f31" y="f32"/>
              </a:cxn>
              <a:cxn ang="f34">
                <a:pos x="f33" y="f27"/>
              </a:cxn>
              <a:cxn ang="f34">
                <a:pos x="f26" y="f27"/>
              </a:cxn>
            </a:cxnLst>
            <a:rect l="l" t="t" r="r" b="b"/>
            <a:pathLst>
              <a:path w="1638887" h="1638887">
                <a:moveTo>
                  <a:pt x="f5" y="f6"/>
                </a:moveTo>
                <a:cubicBezTo>
                  <a:pt x="f5" y="f7"/>
                  <a:pt x="f8" y="f9"/>
                  <a:pt x="f10" y="f11"/>
                </a:cubicBez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6" y="f6"/>
                </a:cubicBezTo>
                <a:lnTo>
                  <a:pt x="f5" y="f6"/>
                </a:lnTo>
                <a:close/>
              </a:path>
            </a:pathLst>
          </a:custGeom>
          <a:solidFill>
            <a:srgbClr val="FEFAF4">
              <a:alpha val="33000"/>
            </a:srgbClr>
          </a:solidFill>
          <a:ln w="3240">
            <a:solidFill>
              <a:srgbClr val="D2C39E"/>
            </a:solidFill>
            <a:prstDash val="solid"/>
            <a:round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168120" y="20520"/>
            <a:ext cx="1703520" cy="170352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*/ 5419351 1 1725033"/>
              <a:gd name="f6" fmla="*/ 10800 10800 1"/>
              <a:gd name="f7" fmla="+- 0 0 0"/>
              <a:gd name="f8" fmla="+- 0 0 360"/>
              <a:gd name="f9" fmla="val 10800"/>
              <a:gd name="f10" fmla="*/ f3 1 21600"/>
              <a:gd name="f11" fmla="*/ f4 1 21600"/>
              <a:gd name="f12" fmla="*/ 0 f5 1"/>
              <a:gd name="f13" fmla="*/ f7 f0 1"/>
              <a:gd name="f14" fmla="*/ f8 f0 1"/>
              <a:gd name="f15" fmla="*/ 3163 f10 1"/>
              <a:gd name="f16" fmla="*/ 18437 f10 1"/>
              <a:gd name="f17" fmla="*/ 18437 f11 1"/>
              <a:gd name="f18" fmla="*/ 3163 f11 1"/>
              <a:gd name="f19" fmla="*/ f12 1 f2"/>
              <a:gd name="f20" fmla="*/ f13 1 f2"/>
              <a:gd name="f21" fmla="*/ f14 1 f2"/>
              <a:gd name="f22" fmla="*/ 10800 f10 1"/>
              <a:gd name="f23" fmla="*/ 0 f11 1"/>
              <a:gd name="f24" fmla="*/ 0 f10 1"/>
              <a:gd name="f25" fmla="*/ 10800 f11 1"/>
              <a:gd name="f26" fmla="*/ 21600 f11 1"/>
              <a:gd name="f27" fmla="*/ 21600 f10 1"/>
              <a:gd name="f28" fmla="+- 0 0 f19"/>
              <a:gd name="f29" fmla="+- f20 0 f1"/>
              <a:gd name="f30" fmla="+- f21 0 f1"/>
              <a:gd name="f31" fmla="*/ f28 f0 1"/>
              <a:gd name="f32" fmla="+- f30 0 f29"/>
              <a:gd name="f33" fmla="*/ f31 1 f5"/>
              <a:gd name="f34" fmla="+- f33 0 f1"/>
              <a:gd name="f35" fmla="cos 1 f34"/>
              <a:gd name="f36" fmla="sin 1 f34"/>
              <a:gd name="f37" fmla="+- 0 0 f35"/>
              <a:gd name="f38" fmla="+- 0 0 f36"/>
              <a:gd name="f39" fmla="*/ 10800 f37 1"/>
              <a:gd name="f40" fmla="*/ 10800 f38 1"/>
              <a:gd name="f41" fmla="*/ f39 f39 1"/>
              <a:gd name="f42" fmla="*/ f40 f40 1"/>
              <a:gd name="f43" fmla="+- f41 f42 0"/>
              <a:gd name="f44" fmla="sqrt f43"/>
              <a:gd name="f45" fmla="*/ f6 1 f44"/>
              <a:gd name="f46" fmla="*/ f37 f45 1"/>
              <a:gd name="f47" fmla="*/ f38 f45 1"/>
              <a:gd name="f48" fmla="+- 10800 0 f46"/>
              <a:gd name="f49" fmla="+- 10800 0 f47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22" y="f23"/>
              </a:cxn>
              <a:cxn ang="f29">
                <a:pos x="f15" y="f18"/>
              </a:cxn>
              <a:cxn ang="f29">
                <a:pos x="f24" y="f25"/>
              </a:cxn>
              <a:cxn ang="f29">
                <a:pos x="f15" y="f17"/>
              </a:cxn>
              <a:cxn ang="f29">
                <a:pos x="f22" y="f26"/>
              </a:cxn>
              <a:cxn ang="f29">
                <a:pos x="f16" y="f17"/>
              </a:cxn>
              <a:cxn ang="f29">
                <a:pos x="f27" y="f25"/>
              </a:cxn>
              <a:cxn ang="f29">
                <a:pos x="f16" y="f18"/>
              </a:cxn>
            </a:cxnLst>
            <a:rect l="f15" t="f18" r="f16" b="f17"/>
            <a:pathLst>
              <a:path w="21600" h="21600">
                <a:moveTo>
                  <a:pt x="f48" y="f49"/>
                </a:moveTo>
                <a:arcTo wR="f9" hR="f9" stAng="f29" swAng="f32"/>
                <a:close/>
              </a:path>
            </a:pathLst>
          </a:custGeom>
          <a:noFill/>
          <a:ln w="27360">
            <a:solidFill>
              <a:srgbClr val="FFF6DB"/>
            </a:solidFill>
            <a:prstDash val="solid"/>
            <a:miter/>
          </a:ln>
          <a:effectLst>
            <a:outerShdw dist="73094" dir="595575" algn="tl">
              <a:srgbClr val="AFA58D">
                <a:alpha val="85000"/>
              </a:srgbClr>
            </a:outerShdw>
          </a:effectLst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171360" y="1042919"/>
            <a:ext cx="1155960" cy="1149480"/>
            <a:chOff x="171360" y="1042919"/>
            <a:chExt cx="1155960" cy="1149480"/>
          </a:xfrm>
        </p:grpSpPr>
        <p:pic>
          <p:nvPicPr>
            <p:cNvPr id="5" name=""/>
            <p:cNvPicPr>
              <a:picLocks noChangeAspect="1"/>
            </p:cNvPicPr>
            <p:nvPr/>
          </p:nvPicPr>
          <p:blipFill>
            <a:blip r:embed="rId15">
              <a:lum/>
              <a:alphaModFix/>
            </a:blip>
            <a:srcRect/>
            <a:stretch>
              <a:fillRect/>
            </a:stretch>
          </p:blipFill>
          <p:spPr>
            <a:xfrm>
              <a:off x="171360" y="1042919"/>
              <a:ext cx="1155960" cy="114948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" name="Volný tvar 5"/>
            <p:cNvSpPr/>
            <p:nvPr/>
          </p:nvSpPr>
          <p:spPr>
            <a:xfrm rot="2340000">
              <a:off x="348956" y="1216091"/>
              <a:ext cx="793800" cy="77796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endParaRPr>
            </a:p>
          </p:txBody>
        </p:sp>
      </p:grpSp>
      <p:sp>
        <p:nvSpPr>
          <p:cNvPr id="7" name="Volný tvar 6"/>
          <p:cNvSpPr/>
          <p:nvPr/>
        </p:nvSpPr>
        <p:spPr>
          <a:xfrm>
            <a:off x="1012679" y="0"/>
            <a:ext cx="8131320" cy="68580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1014479" y="0"/>
            <a:ext cx="73080" cy="68580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  <a:effectLst>
            <a:outerShdw dist="81487" dir="7075415" algn="tl">
              <a:srgbClr val="706B5F">
                <a:alpha val="25000"/>
              </a:srgbClr>
            </a:outerShdw>
          </a:effectLst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920879" y="1414440"/>
            <a:ext cx="217440" cy="211320"/>
            <a:chOff x="920879" y="1414440"/>
            <a:chExt cx="217440" cy="211320"/>
          </a:xfrm>
        </p:grpSpPr>
        <p:pic>
          <p:nvPicPr>
            <p:cNvPr id="10" name=""/>
            <p:cNvPicPr>
              <a:picLocks noChangeAspect="1"/>
            </p:cNvPicPr>
            <p:nvPr/>
          </p:nvPicPr>
          <p:blipFill>
            <a:blip r:embed="rId16">
              <a:lum/>
              <a:alphaModFix/>
            </a:blip>
            <a:srcRect/>
            <a:stretch>
              <a:fillRect/>
            </a:stretch>
          </p:blipFill>
          <p:spPr>
            <a:xfrm>
              <a:off x="920879" y="1414440"/>
              <a:ext cx="217440" cy="21132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Volný tvar 10"/>
            <p:cNvSpPr/>
            <p:nvPr/>
          </p:nvSpPr>
          <p:spPr>
            <a:xfrm>
              <a:off x="952560" y="1444680"/>
              <a:ext cx="147600" cy="147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endParaRPr>
            </a:p>
          </p:txBody>
        </p:sp>
      </p:grpSp>
      <p:sp>
        <p:nvSpPr>
          <p:cNvPr id="12" name="Volný tvar 11"/>
          <p:cNvSpPr/>
          <p:nvPr/>
        </p:nvSpPr>
        <p:spPr>
          <a:xfrm>
            <a:off x="1157400" y="1344600"/>
            <a:ext cx="63360" cy="6516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*/ 5419351 1 1725033"/>
              <a:gd name="f6" fmla="*/ 10800 10800 1"/>
              <a:gd name="f7" fmla="+- 0 0 0"/>
              <a:gd name="f8" fmla="+- 0 0 360"/>
              <a:gd name="f9" fmla="val 10800"/>
              <a:gd name="f10" fmla="*/ f3 1 21600"/>
              <a:gd name="f11" fmla="*/ f4 1 21600"/>
              <a:gd name="f12" fmla="*/ 0 f5 1"/>
              <a:gd name="f13" fmla="*/ f7 f0 1"/>
              <a:gd name="f14" fmla="*/ f8 f0 1"/>
              <a:gd name="f15" fmla="*/ 3163 f10 1"/>
              <a:gd name="f16" fmla="*/ 18437 f10 1"/>
              <a:gd name="f17" fmla="*/ 18437 f11 1"/>
              <a:gd name="f18" fmla="*/ 3163 f11 1"/>
              <a:gd name="f19" fmla="*/ f12 1 f2"/>
              <a:gd name="f20" fmla="*/ f13 1 f2"/>
              <a:gd name="f21" fmla="*/ f14 1 f2"/>
              <a:gd name="f22" fmla="*/ 10800 f10 1"/>
              <a:gd name="f23" fmla="*/ 0 f11 1"/>
              <a:gd name="f24" fmla="*/ 0 f10 1"/>
              <a:gd name="f25" fmla="*/ 10800 f11 1"/>
              <a:gd name="f26" fmla="*/ 21600 f11 1"/>
              <a:gd name="f27" fmla="*/ 21600 f10 1"/>
              <a:gd name="f28" fmla="+- 0 0 f19"/>
              <a:gd name="f29" fmla="+- f20 0 f1"/>
              <a:gd name="f30" fmla="+- f21 0 f1"/>
              <a:gd name="f31" fmla="*/ f28 f0 1"/>
              <a:gd name="f32" fmla="+- f30 0 f29"/>
              <a:gd name="f33" fmla="*/ f31 1 f5"/>
              <a:gd name="f34" fmla="+- f33 0 f1"/>
              <a:gd name="f35" fmla="cos 1 f34"/>
              <a:gd name="f36" fmla="sin 1 f34"/>
              <a:gd name="f37" fmla="+- 0 0 f35"/>
              <a:gd name="f38" fmla="+- 0 0 f36"/>
              <a:gd name="f39" fmla="*/ 10800 f37 1"/>
              <a:gd name="f40" fmla="*/ 10800 f38 1"/>
              <a:gd name="f41" fmla="*/ f39 f39 1"/>
              <a:gd name="f42" fmla="*/ f40 f40 1"/>
              <a:gd name="f43" fmla="+- f41 f42 0"/>
              <a:gd name="f44" fmla="sqrt f43"/>
              <a:gd name="f45" fmla="*/ f6 1 f44"/>
              <a:gd name="f46" fmla="*/ f37 f45 1"/>
              <a:gd name="f47" fmla="*/ f38 f45 1"/>
              <a:gd name="f48" fmla="+- 10800 0 f46"/>
              <a:gd name="f49" fmla="+- 10800 0 f47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22" y="f23"/>
              </a:cxn>
              <a:cxn ang="f29">
                <a:pos x="f15" y="f18"/>
              </a:cxn>
              <a:cxn ang="f29">
                <a:pos x="f24" y="f25"/>
              </a:cxn>
              <a:cxn ang="f29">
                <a:pos x="f15" y="f17"/>
              </a:cxn>
              <a:cxn ang="f29">
                <a:pos x="f22" y="f26"/>
              </a:cxn>
              <a:cxn ang="f29">
                <a:pos x="f16" y="f17"/>
              </a:cxn>
              <a:cxn ang="f29">
                <a:pos x="f27" y="f25"/>
              </a:cxn>
              <a:cxn ang="f29">
                <a:pos x="f16" y="f18"/>
              </a:cxn>
            </a:cxnLst>
            <a:rect l="f15" t="f18" r="f16" b="f17"/>
            <a:pathLst>
              <a:path w="21600" h="21600">
                <a:moveTo>
                  <a:pt x="f48" y="f49"/>
                </a:moveTo>
                <a:arcTo wR="f9" hR="f9" stAng="f29" swAng="f32"/>
                <a:close/>
              </a:path>
            </a:pathLst>
          </a:custGeom>
          <a:noFill/>
          <a:ln w="12600">
            <a:solidFill>
              <a:srgbClr val="307F93"/>
            </a:solidFill>
            <a:prstDash val="solid"/>
            <a:miter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13" name="Zástupný symbol pro nadpis 12"/>
          <p:cNvSpPr txBox="1">
            <a:spLocks noGrp="1"/>
          </p:cNvSpPr>
          <p:nvPr>
            <p:ph type="title"/>
          </p:nvPr>
        </p:nvSpPr>
        <p:spPr>
          <a:xfrm>
            <a:off x="1434960" y="144000"/>
            <a:ext cx="7498080" cy="140436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ctr" anchorCtr="0" compatLnSpc="1"/>
          <a:lstStyle>
            <a:defPPr lvl="0">
              <a:buNone/>
            </a:defPPr>
            <a:lvl1pPr lvl="0">
              <a:buNone/>
            </a:lvl1pPr>
          </a:lstStyle>
          <a:p>
            <a:endParaRPr lang="cs-CZ"/>
          </a:p>
        </p:txBody>
      </p:sp>
      <p:sp>
        <p:nvSpPr>
          <p:cNvPr id="14" name="Zástupný symbol pro text 13"/>
          <p:cNvSpPr txBox="1">
            <a:spLocks noGrp="1"/>
          </p:cNvSpPr>
          <p:nvPr>
            <p:ph type="body" idx="1"/>
          </p:nvPr>
        </p:nvSpPr>
        <p:spPr>
          <a:xfrm>
            <a:off x="1434960" y="1447919"/>
            <a:ext cx="7498080" cy="479916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marL="342720" marR="0" lvl="0" indent="-34272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32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defPPr>
            <a:lvl1pPr marL="342720" marR="0" lvl="0" indent="-34272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32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1pPr>
            <a:lvl2pPr marL="742680" marR="0" lvl="1" indent="-285480" algn="l" rtl="0" hangingPunct="1">
              <a:lnSpc>
                <a:spcPct val="100000"/>
              </a:lnSpc>
              <a:spcBef>
                <a:spcPts val="55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742680" algn="l"/>
                <a:tab pos="898200" algn="l"/>
                <a:tab pos="1347480" algn="l"/>
                <a:tab pos="1796760" algn="l"/>
                <a:tab pos="2246040" algn="l"/>
                <a:tab pos="2694960" algn="l"/>
                <a:tab pos="3144240" algn="l"/>
                <a:tab pos="3593520" algn="l"/>
                <a:tab pos="4042800" algn="l"/>
                <a:tab pos="4492080" algn="l"/>
                <a:tab pos="4941360" algn="l"/>
                <a:tab pos="5390640" algn="l"/>
                <a:tab pos="5839920" algn="l"/>
                <a:tab pos="6289200" algn="l"/>
                <a:tab pos="6738480" algn="l"/>
                <a:tab pos="7187759" algn="l"/>
                <a:tab pos="7637040" algn="l"/>
                <a:tab pos="8086320" algn="l"/>
                <a:tab pos="8535600" algn="l"/>
                <a:tab pos="8984880" algn="l"/>
                <a:tab pos="9434160" algn="l"/>
              </a:tabLst>
              <a:defRPr lang="cs-CZ" sz="28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2pPr>
            <a:lvl3pPr marL="1143000" marR="0" lvl="2" indent="-22860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•"/>
              <a:tabLst>
                <a:tab pos="1143000" algn="l"/>
                <a:tab pos="1347480" algn="l"/>
                <a:tab pos="1796760" algn="l"/>
                <a:tab pos="2246040" algn="l"/>
                <a:tab pos="2695319" algn="l"/>
                <a:tab pos="3144599" algn="l"/>
                <a:tab pos="3593880" algn="l"/>
                <a:tab pos="4043160" algn="l"/>
                <a:tab pos="4492440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19" algn="l"/>
                <a:tab pos="7637400" algn="l"/>
                <a:tab pos="8086679" algn="l"/>
                <a:tab pos="8535960" algn="l"/>
                <a:tab pos="8985240" algn="l"/>
                <a:tab pos="9434160" algn="l"/>
                <a:tab pos="9883440" algn="l"/>
              </a:tabLst>
              <a:defRPr lang="cs-CZ" sz="24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3pPr>
            <a:lvl4pPr marL="1600199" marR="0" lvl="3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160020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80" algn="l"/>
                <a:tab pos="8535959" algn="l"/>
                <a:tab pos="8985240" algn="l"/>
                <a:tab pos="9434160" algn="l"/>
                <a:tab pos="9883440" algn="l"/>
                <a:tab pos="1033272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4pPr>
            <a:lvl5pPr marL="2057400" marR="0" lvl="4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5pPr>
            <a:lvl6pPr marL="2057400" marR="0" lvl="5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6pPr>
            <a:lvl7pPr marL="2057400" marR="0" lvl="6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7pPr>
            <a:lvl8pPr marL="2057400" marR="0" lvl="7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8pPr>
            <a:lvl9pPr marL="2057400" marR="0" lvl="8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15" name="Zástupný symbol pro datum 14"/>
          <p:cNvSpPr txBox="1">
            <a:spLocks noGrp="1"/>
          </p:cNvSpPr>
          <p:nvPr>
            <p:ph type="dt" sz="half" idx="2"/>
          </p:nvPr>
        </p:nvSpPr>
        <p:spPr>
          <a:xfrm>
            <a:off x="3580919" y="6303240"/>
            <a:ext cx="2132280" cy="4752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b" anchorCtr="0"/>
          <a:lstStyle>
            <a:lvl1pPr marL="0" marR="0" lvl="0" indent="0" algn="r" rtl="0" hangingPunct="0">
              <a:lnSpc>
                <a:spcPct val="100000"/>
              </a:lnSpc>
              <a:buNone/>
              <a:tabLst/>
              <a:defRPr lang="cs-CZ" sz="1200" kern="1200">
                <a:solidFill>
                  <a:srgbClr val="B5A788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5715000" y="6303960"/>
            <a:ext cx="2895479" cy="476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17" name="Zástupný symbol pro číslo snímku 16"/>
          <p:cNvSpPr txBox="1">
            <a:spLocks noGrp="1"/>
          </p:cNvSpPr>
          <p:nvPr>
            <p:ph type="sldNum" sz="quarter" idx="4"/>
          </p:nvPr>
        </p:nvSpPr>
        <p:spPr>
          <a:xfrm>
            <a:off x="8613720" y="6303240"/>
            <a:ext cx="455760" cy="4752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b" anchorCtr="0"/>
          <a:lstStyle>
            <a:lvl1pPr marL="0" marR="0" lvl="0" indent="0" algn="ctr" rtl="0" hangingPunct="0">
              <a:lnSpc>
                <a:spcPct val="100000"/>
              </a:lnSpc>
              <a:buNone/>
              <a:tabLst/>
              <a:defRPr lang="cs-CZ" sz="1200" kern="1200">
                <a:solidFill>
                  <a:srgbClr val="B5A788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fld id="{07CA7E2A-0A1A-4213-847D-8218E98141CF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732" r:id="rId12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indent="0" algn="l" rtl="0" hangingPunct="1">
        <a:lnSpc>
          <a:spcPct val="100000"/>
        </a:lnSpc>
        <a:spcBef>
          <a:spcPts val="0"/>
        </a:spcBef>
        <a:spcAft>
          <a:spcPts val="0"/>
        </a:spcAft>
        <a:tabLst>
          <a:tab pos="0" algn="l"/>
          <a:tab pos="448919" algn="l"/>
          <a:tab pos="898199" algn="l"/>
          <a:tab pos="1347480" algn="l"/>
          <a:tab pos="1796760" algn="l"/>
          <a:tab pos="2246040" algn="l"/>
          <a:tab pos="2695320" algn="l"/>
          <a:tab pos="3144600" algn="l"/>
          <a:tab pos="3593880" algn="l"/>
          <a:tab pos="4043159" algn="l"/>
          <a:tab pos="4492440" algn="l"/>
          <a:tab pos="4941719" algn="l"/>
          <a:tab pos="5391000" algn="l"/>
          <a:tab pos="5840280" algn="l"/>
          <a:tab pos="6289560" algn="l"/>
          <a:tab pos="6738840" algn="l"/>
          <a:tab pos="7188120" algn="l"/>
          <a:tab pos="7637400" algn="l"/>
          <a:tab pos="8086679" algn="l"/>
          <a:tab pos="8535960" algn="l"/>
          <a:tab pos="8985240" algn="l"/>
        </a:tabLst>
        <a:defRPr lang="cs-CZ" sz="4300" b="0" i="0" u="none" strike="noStrike" kern="1200" baseline="0">
          <a:ln>
            <a:noFill/>
          </a:ln>
          <a:solidFill>
            <a:srgbClr val="572314"/>
          </a:solidFill>
          <a:latin typeface="Gill Sans MT" pitchFamily="34"/>
          <a:ea typeface="Microsoft YaHei" pitchFamily="2"/>
        </a:defRPr>
      </a:lvl1pPr>
    </p:titleStyle>
    <p:bodyStyle>
      <a:lvl1pPr marL="342720" marR="0" indent="-342720" algn="l" rtl="0" hangingPunct="1">
        <a:lnSpc>
          <a:spcPct val="100000"/>
        </a:lnSpc>
        <a:spcBef>
          <a:spcPts val="598"/>
        </a:spcBef>
        <a:spcAft>
          <a:spcPts val="0"/>
        </a:spcAft>
        <a:tabLst>
          <a:tab pos="342720" algn="l"/>
          <a:tab pos="448920" algn="l"/>
          <a:tab pos="898200" algn="l"/>
          <a:tab pos="1347480" algn="l"/>
          <a:tab pos="1796760" algn="l"/>
          <a:tab pos="2246040" algn="l"/>
          <a:tab pos="2695320" algn="l"/>
          <a:tab pos="3144600" algn="l"/>
          <a:tab pos="3593879" algn="l"/>
          <a:tab pos="4043160" algn="l"/>
          <a:tab pos="4492439" algn="l"/>
          <a:tab pos="4941360" algn="l"/>
          <a:tab pos="5390640" algn="l"/>
          <a:tab pos="5839920" algn="l"/>
          <a:tab pos="6289200" algn="l"/>
          <a:tab pos="6738479" algn="l"/>
          <a:tab pos="7187760" algn="l"/>
          <a:tab pos="7637039" algn="l"/>
          <a:tab pos="8086320" algn="l"/>
          <a:tab pos="8535600" algn="l"/>
          <a:tab pos="8984880" algn="l"/>
        </a:tabLst>
        <a:defRPr lang="cs-CZ" sz="3200" b="0" i="0" u="none" strike="noStrike" kern="1200" baseline="0">
          <a:ln>
            <a:noFill/>
          </a:ln>
          <a:solidFill>
            <a:srgbClr val="000000"/>
          </a:solidFill>
          <a:latin typeface="Gill Sans MT" pitchFamily="34"/>
          <a:ea typeface="Microsoft YaHei" pitchFamily="2"/>
        </a:defRPr>
      </a:lvl1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2282760" y="0"/>
            <a:ext cx="6858000" cy="68580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2286000" y="0"/>
            <a:ext cx="76320" cy="68580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  <a:effectLst>
            <a:outerShdw dist="81487" dir="7075415" algn="tl">
              <a:srgbClr val="706B5F">
                <a:alpha val="25000"/>
              </a:srgbClr>
            </a:outerShdw>
          </a:effectLst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2170080" y="2816280"/>
            <a:ext cx="217440" cy="210960"/>
            <a:chOff x="2170080" y="2816280"/>
            <a:chExt cx="217440" cy="210960"/>
          </a:xfrm>
        </p:grpSpPr>
        <p:pic>
          <p:nvPicPr>
            <p:cNvPr id="5" name=""/>
            <p:cNvPicPr>
              <a:picLocks noChangeAspect="1"/>
            </p:cNvPicPr>
            <p:nvPr/>
          </p:nvPicPr>
          <p:blipFill>
            <a:blip r:embed="rId14">
              <a:lum/>
              <a:alphaModFix/>
            </a:blip>
            <a:srcRect/>
            <a:stretch>
              <a:fillRect/>
            </a:stretch>
          </p:blipFill>
          <p:spPr>
            <a:xfrm>
              <a:off x="2170080" y="2816280"/>
              <a:ext cx="217440" cy="21096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" name="Volný tvar 5"/>
            <p:cNvSpPr/>
            <p:nvPr/>
          </p:nvSpPr>
          <p:spPr>
            <a:xfrm>
              <a:off x="2203560" y="2844720"/>
              <a:ext cx="145800" cy="1476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endParaRPr>
            </a:p>
          </p:txBody>
        </p:sp>
      </p:grpSp>
      <p:sp>
        <p:nvSpPr>
          <p:cNvPr id="7" name="Volný tvar 6"/>
          <p:cNvSpPr/>
          <p:nvPr/>
        </p:nvSpPr>
        <p:spPr>
          <a:xfrm>
            <a:off x="2408400" y="2746440"/>
            <a:ext cx="63360" cy="6336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*/ 5419351 1 1725033"/>
              <a:gd name="f6" fmla="*/ 10800 10800 1"/>
              <a:gd name="f7" fmla="+- 0 0 0"/>
              <a:gd name="f8" fmla="+- 0 0 360"/>
              <a:gd name="f9" fmla="val 10800"/>
              <a:gd name="f10" fmla="*/ f3 1 21600"/>
              <a:gd name="f11" fmla="*/ f4 1 21600"/>
              <a:gd name="f12" fmla="*/ 0 f5 1"/>
              <a:gd name="f13" fmla="*/ f7 f0 1"/>
              <a:gd name="f14" fmla="*/ f8 f0 1"/>
              <a:gd name="f15" fmla="*/ 3163 f10 1"/>
              <a:gd name="f16" fmla="*/ 18437 f10 1"/>
              <a:gd name="f17" fmla="*/ 18437 f11 1"/>
              <a:gd name="f18" fmla="*/ 3163 f11 1"/>
              <a:gd name="f19" fmla="*/ f12 1 f2"/>
              <a:gd name="f20" fmla="*/ f13 1 f2"/>
              <a:gd name="f21" fmla="*/ f14 1 f2"/>
              <a:gd name="f22" fmla="*/ 10800 f10 1"/>
              <a:gd name="f23" fmla="*/ 0 f11 1"/>
              <a:gd name="f24" fmla="*/ 0 f10 1"/>
              <a:gd name="f25" fmla="*/ 10800 f11 1"/>
              <a:gd name="f26" fmla="*/ 21600 f11 1"/>
              <a:gd name="f27" fmla="*/ 21600 f10 1"/>
              <a:gd name="f28" fmla="+- 0 0 f19"/>
              <a:gd name="f29" fmla="+- f20 0 f1"/>
              <a:gd name="f30" fmla="+- f21 0 f1"/>
              <a:gd name="f31" fmla="*/ f28 f0 1"/>
              <a:gd name="f32" fmla="+- f30 0 f29"/>
              <a:gd name="f33" fmla="*/ f31 1 f5"/>
              <a:gd name="f34" fmla="+- f33 0 f1"/>
              <a:gd name="f35" fmla="cos 1 f34"/>
              <a:gd name="f36" fmla="sin 1 f34"/>
              <a:gd name="f37" fmla="+- 0 0 f35"/>
              <a:gd name="f38" fmla="+- 0 0 f36"/>
              <a:gd name="f39" fmla="*/ 10800 f37 1"/>
              <a:gd name="f40" fmla="*/ 10800 f38 1"/>
              <a:gd name="f41" fmla="*/ f39 f39 1"/>
              <a:gd name="f42" fmla="*/ f40 f40 1"/>
              <a:gd name="f43" fmla="+- f41 f42 0"/>
              <a:gd name="f44" fmla="sqrt f43"/>
              <a:gd name="f45" fmla="*/ f6 1 f44"/>
              <a:gd name="f46" fmla="*/ f37 f45 1"/>
              <a:gd name="f47" fmla="*/ f38 f45 1"/>
              <a:gd name="f48" fmla="+- 10800 0 f46"/>
              <a:gd name="f49" fmla="+- 10800 0 f47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22" y="f23"/>
              </a:cxn>
              <a:cxn ang="f29">
                <a:pos x="f15" y="f18"/>
              </a:cxn>
              <a:cxn ang="f29">
                <a:pos x="f24" y="f25"/>
              </a:cxn>
              <a:cxn ang="f29">
                <a:pos x="f15" y="f17"/>
              </a:cxn>
              <a:cxn ang="f29">
                <a:pos x="f22" y="f26"/>
              </a:cxn>
              <a:cxn ang="f29">
                <a:pos x="f16" y="f17"/>
              </a:cxn>
              <a:cxn ang="f29">
                <a:pos x="f27" y="f25"/>
              </a:cxn>
              <a:cxn ang="f29">
                <a:pos x="f16" y="f18"/>
              </a:cxn>
            </a:cxnLst>
            <a:rect l="f15" t="f18" r="f16" b="f17"/>
            <a:pathLst>
              <a:path w="21600" h="21600">
                <a:moveTo>
                  <a:pt x="f48" y="f49"/>
                </a:moveTo>
                <a:arcTo wR="f9" hR="f9" stAng="f29" swAng="f32"/>
                <a:close/>
              </a:path>
            </a:pathLst>
          </a:custGeom>
          <a:noFill/>
          <a:ln w="12600">
            <a:solidFill>
              <a:srgbClr val="307F93"/>
            </a:solidFill>
            <a:prstDash val="solid"/>
            <a:miter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8" name="Zástupný symbol pro nadpis 7"/>
          <p:cNvSpPr txBox="1">
            <a:spLocks noGrp="1"/>
          </p:cNvSpPr>
          <p:nvPr>
            <p:ph type="title"/>
          </p:nvPr>
        </p:nvSpPr>
        <p:spPr>
          <a:xfrm>
            <a:off x="1434960" y="144000"/>
            <a:ext cx="7498080" cy="140436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ctr" anchorCtr="0" compatLnSpc="1"/>
          <a:lstStyle>
            <a:defPPr lvl="0">
              <a:buNone/>
            </a:defPPr>
            <a:lvl1pPr lvl="0">
              <a:buNone/>
            </a:lvl1pPr>
          </a:lstStyle>
          <a:p>
            <a:endParaRPr lang="cs-CZ"/>
          </a:p>
        </p:txBody>
      </p:sp>
      <p:sp>
        <p:nvSpPr>
          <p:cNvPr id="9" name="Zástupný symbol pro text 8"/>
          <p:cNvSpPr txBox="1">
            <a:spLocks noGrp="1"/>
          </p:cNvSpPr>
          <p:nvPr>
            <p:ph type="body" idx="1"/>
          </p:nvPr>
        </p:nvSpPr>
        <p:spPr>
          <a:xfrm>
            <a:off x="1434960" y="1447919"/>
            <a:ext cx="7498080" cy="479916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marL="342720" marR="0" lvl="0" indent="-34272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32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defPPr>
            <a:lvl1pPr marL="342720" marR="0" lvl="0" indent="-34272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32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1pPr>
            <a:lvl2pPr marL="742680" marR="0" lvl="1" indent="-285480" algn="l" rtl="0" hangingPunct="1">
              <a:lnSpc>
                <a:spcPct val="100000"/>
              </a:lnSpc>
              <a:spcBef>
                <a:spcPts val="55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742680" algn="l"/>
                <a:tab pos="898200" algn="l"/>
                <a:tab pos="1347480" algn="l"/>
                <a:tab pos="1796760" algn="l"/>
                <a:tab pos="2246040" algn="l"/>
                <a:tab pos="2694960" algn="l"/>
                <a:tab pos="3144240" algn="l"/>
                <a:tab pos="3593520" algn="l"/>
                <a:tab pos="4042800" algn="l"/>
                <a:tab pos="4492080" algn="l"/>
                <a:tab pos="4941360" algn="l"/>
                <a:tab pos="5390640" algn="l"/>
                <a:tab pos="5839920" algn="l"/>
                <a:tab pos="6289200" algn="l"/>
                <a:tab pos="6738480" algn="l"/>
                <a:tab pos="7187759" algn="l"/>
                <a:tab pos="7637040" algn="l"/>
                <a:tab pos="8086320" algn="l"/>
                <a:tab pos="8535600" algn="l"/>
                <a:tab pos="8984880" algn="l"/>
                <a:tab pos="9434160" algn="l"/>
              </a:tabLst>
              <a:defRPr lang="cs-CZ" sz="28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2pPr>
            <a:lvl3pPr marL="1143000" marR="0" lvl="2" indent="-22860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•"/>
              <a:tabLst>
                <a:tab pos="1143000" algn="l"/>
                <a:tab pos="1347480" algn="l"/>
                <a:tab pos="1796760" algn="l"/>
                <a:tab pos="2246040" algn="l"/>
                <a:tab pos="2695319" algn="l"/>
                <a:tab pos="3144599" algn="l"/>
                <a:tab pos="3593880" algn="l"/>
                <a:tab pos="4043160" algn="l"/>
                <a:tab pos="4492440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19" algn="l"/>
                <a:tab pos="7637400" algn="l"/>
                <a:tab pos="8086679" algn="l"/>
                <a:tab pos="8535960" algn="l"/>
                <a:tab pos="8985240" algn="l"/>
                <a:tab pos="9434160" algn="l"/>
                <a:tab pos="9883440" algn="l"/>
              </a:tabLst>
              <a:defRPr lang="cs-CZ" sz="24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3pPr>
            <a:lvl4pPr marL="1600199" marR="0" lvl="3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160020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80" algn="l"/>
                <a:tab pos="8535959" algn="l"/>
                <a:tab pos="8985240" algn="l"/>
                <a:tab pos="9434160" algn="l"/>
                <a:tab pos="9883440" algn="l"/>
                <a:tab pos="1033272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4pPr>
            <a:lvl5pPr marL="2057400" marR="0" lvl="4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5pPr>
            <a:lvl6pPr marL="2057400" marR="0" lvl="5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6pPr>
            <a:lvl7pPr marL="2057400" marR="0" lvl="6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7pPr>
            <a:lvl8pPr marL="2057400" marR="0" lvl="7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8pPr>
            <a:lvl9pPr marL="2057400" marR="0" lvl="8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10" name="Zástupný symbol pro datum 9"/>
          <p:cNvSpPr txBox="1">
            <a:spLocks noGrp="1"/>
          </p:cNvSpPr>
          <p:nvPr>
            <p:ph type="dt" sz="half" idx="2"/>
          </p:nvPr>
        </p:nvSpPr>
        <p:spPr>
          <a:xfrm>
            <a:off x="3580919" y="6303240"/>
            <a:ext cx="2132280" cy="4752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b" anchorCtr="0"/>
          <a:lstStyle>
            <a:lvl1pPr marL="0" marR="0" lvl="0" indent="0" algn="r" rtl="0" hangingPunct="0">
              <a:lnSpc>
                <a:spcPct val="100000"/>
              </a:lnSpc>
              <a:buNone/>
              <a:tabLst/>
              <a:defRPr lang="cs-CZ" sz="1200" kern="1200">
                <a:solidFill>
                  <a:srgbClr val="B5A788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5715000" y="6303960"/>
            <a:ext cx="2895479" cy="476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12" name="Zástupný symbol pro číslo snímku 11"/>
          <p:cNvSpPr txBox="1">
            <a:spLocks noGrp="1"/>
          </p:cNvSpPr>
          <p:nvPr>
            <p:ph type="sldNum" sz="quarter" idx="4"/>
          </p:nvPr>
        </p:nvSpPr>
        <p:spPr>
          <a:xfrm>
            <a:off x="8613720" y="6303240"/>
            <a:ext cx="455760" cy="4752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b" anchorCtr="0"/>
          <a:lstStyle>
            <a:lvl1pPr marL="0" marR="0" lvl="0" indent="0" algn="ctr" rtl="0" hangingPunct="0">
              <a:lnSpc>
                <a:spcPct val="100000"/>
              </a:lnSpc>
              <a:buNone/>
              <a:tabLst/>
              <a:defRPr lang="cs-CZ" sz="1200" kern="1200">
                <a:solidFill>
                  <a:srgbClr val="B5A788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fld id="{2368AB7E-1621-4C89-8CE6-7E181120F617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indent="0" algn="l" rtl="0" hangingPunct="1">
        <a:lnSpc>
          <a:spcPct val="100000"/>
        </a:lnSpc>
        <a:spcBef>
          <a:spcPts val="0"/>
        </a:spcBef>
        <a:spcAft>
          <a:spcPts val="0"/>
        </a:spcAft>
        <a:tabLst>
          <a:tab pos="0" algn="l"/>
          <a:tab pos="448919" algn="l"/>
          <a:tab pos="898199" algn="l"/>
          <a:tab pos="1347480" algn="l"/>
          <a:tab pos="1796760" algn="l"/>
          <a:tab pos="2246040" algn="l"/>
          <a:tab pos="2695320" algn="l"/>
          <a:tab pos="3144600" algn="l"/>
          <a:tab pos="3593880" algn="l"/>
          <a:tab pos="4043159" algn="l"/>
          <a:tab pos="4492440" algn="l"/>
          <a:tab pos="4941719" algn="l"/>
          <a:tab pos="5391000" algn="l"/>
          <a:tab pos="5840280" algn="l"/>
          <a:tab pos="6289560" algn="l"/>
          <a:tab pos="6738840" algn="l"/>
          <a:tab pos="7188120" algn="l"/>
          <a:tab pos="7637400" algn="l"/>
          <a:tab pos="8086679" algn="l"/>
          <a:tab pos="8535960" algn="l"/>
          <a:tab pos="8985240" algn="l"/>
        </a:tabLst>
        <a:defRPr lang="cs-CZ" sz="4300" b="0" i="0" u="none" strike="noStrike" kern="1200" baseline="0">
          <a:ln>
            <a:noFill/>
          </a:ln>
          <a:solidFill>
            <a:srgbClr val="572314"/>
          </a:solidFill>
          <a:latin typeface="Gill Sans MT" pitchFamily="34"/>
          <a:ea typeface="Microsoft YaHei" pitchFamily="2"/>
        </a:defRPr>
      </a:lvl1pPr>
    </p:titleStyle>
    <p:bodyStyle>
      <a:lvl1pPr marL="342720" marR="0" indent="-342720" algn="l" rtl="0" hangingPunct="1">
        <a:lnSpc>
          <a:spcPct val="100000"/>
        </a:lnSpc>
        <a:spcBef>
          <a:spcPts val="598"/>
        </a:spcBef>
        <a:spcAft>
          <a:spcPts val="0"/>
        </a:spcAft>
        <a:tabLst>
          <a:tab pos="342720" algn="l"/>
          <a:tab pos="448920" algn="l"/>
          <a:tab pos="898200" algn="l"/>
          <a:tab pos="1347480" algn="l"/>
          <a:tab pos="1796760" algn="l"/>
          <a:tab pos="2246040" algn="l"/>
          <a:tab pos="2695320" algn="l"/>
          <a:tab pos="3144600" algn="l"/>
          <a:tab pos="3593879" algn="l"/>
          <a:tab pos="4043160" algn="l"/>
          <a:tab pos="4492439" algn="l"/>
          <a:tab pos="4941360" algn="l"/>
          <a:tab pos="5390640" algn="l"/>
          <a:tab pos="5839920" algn="l"/>
          <a:tab pos="6289200" algn="l"/>
          <a:tab pos="6738479" algn="l"/>
          <a:tab pos="7187760" algn="l"/>
          <a:tab pos="7637039" algn="l"/>
          <a:tab pos="8086320" algn="l"/>
          <a:tab pos="8535600" algn="l"/>
          <a:tab pos="8984880" algn="l"/>
        </a:tabLst>
        <a:defRPr lang="cs-CZ" sz="3200" b="0" i="0" u="none" strike="noStrike" kern="1200" baseline="0">
          <a:ln>
            <a:noFill/>
          </a:ln>
          <a:solidFill>
            <a:srgbClr val="000000"/>
          </a:solidFill>
          <a:latin typeface="Gill Sans MT" pitchFamily="34"/>
          <a:ea typeface="Microsoft YaHei" pitchFamily="2"/>
        </a:defRPr>
      </a:lvl1pPr>
    </p:bodyStyle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1434960" y="144000"/>
            <a:ext cx="7498080" cy="140436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ctr" anchorCtr="0" compatLnSpc="1"/>
          <a:lstStyle>
            <a:defPPr lvl="0">
              <a:buNone/>
            </a:defPPr>
            <a:lvl1pPr lvl="0">
              <a:buNone/>
            </a:lvl1pPr>
          </a:lstStyle>
          <a:p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1434960" y="1447919"/>
            <a:ext cx="7498080" cy="479916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marL="342720" marR="0" lvl="0" indent="-34272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32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defPPr>
            <a:lvl1pPr marL="342720" marR="0" lvl="0" indent="-34272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32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1pPr>
            <a:lvl2pPr marL="742680" marR="0" lvl="1" indent="-285480" algn="l" rtl="0" hangingPunct="1">
              <a:lnSpc>
                <a:spcPct val="100000"/>
              </a:lnSpc>
              <a:spcBef>
                <a:spcPts val="55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742680" algn="l"/>
                <a:tab pos="898200" algn="l"/>
                <a:tab pos="1347480" algn="l"/>
                <a:tab pos="1796760" algn="l"/>
                <a:tab pos="2246040" algn="l"/>
                <a:tab pos="2694960" algn="l"/>
                <a:tab pos="3144240" algn="l"/>
                <a:tab pos="3593520" algn="l"/>
                <a:tab pos="4042800" algn="l"/>
                <a:tab pos="4492080" algn="l"/>
                <a:tab pos="4941360" algn="l"/>
                <a:tab pos="5390640" algn="l"/>
                <a:tab pos="5839920" algn="l"/>
                <a:tab pos="6289200" algn="l"/>
                <a:tab pos="6738480" algn="l"/>
                <a:tab pos="7187759" algn="l"/>
                <a:tab pos="7637040" algn="l"/>
                <a:tab pos="8086320" algn="l"/>
                <a:tab pos="8535600" algn="l"/>
                <a:tab pos="8984880" algn="l"/>
                <a:tab pos="9434160" algn="l"/>
              </a:tabLst>
              <a:defRPr lang="cs-CZ" sz="28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2pPr>
            <a:lvl3pPr marL="1143000" marR="0" lvl="2" indent="-22860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•"/>
              <a:tabLst>
                <a:tab pos="1143000" algn="l"/>
                <a:tab pos="1347480" algn="l"/>
                <a:tab pos="1796760" algn="l"/>
                <a:tab pos="2246040" algn="l"/>
                <a:tab pos="2695319" algn="l"/>
                <a:tab pos="3144599" algn="l"/>
                <a:tab pos="3593880" algn="l"/>
                <a:tab pos="4043160" algn="l"/>
                <a:tab pos="4492440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19" algn="l"/>
                <a:tab pos="7637400" algn="l"/>
                <a:tab pos="8086679" algn="l"/>
                <a:tab pos="8535960" algn="l"/>
                <a:tab pos="8985240" algn="l"/>
                <a:tab pos="9434160" algn="l"/>
                <a:tab pos="9883440" algn="l"/>
              </a:tabLst>
              <a:defRPr lang="cs-CZ" sz="24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3pPr>
            <a:lvl4pPr marL="1600199" marR="0" lvl="3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160020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80" algn="l"/>
                <a:tab pos="8535959" algn="l"/>
                <a:tab pos="8985240" algn="l"/>
                <a:tab pos="9434160" algn="l"/>
                <a:tab pos="9883440" algn="l"/>
                <a:tab pos="1033272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4pPr>
            <a:lvl5pPr marL="2057400" marR="0" lvl="4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5pPr>
            <a:lvl6pPr marL="2057400" marR="0" lvl="5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6pPr>
            <a:lvl7pPr marL="2057400" marR="0" lvl="6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7pPr>
            <a:lvl8pPr marL="2057400" marR="0" lvl="7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8pPr>
            <a:lvl9pPr marL="2057400" marR="0" lvl="8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3580919" y="6303240"/>
            <a:ext cx="2132280" cy="4752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b" anchorCtr="0"/>
          <a:lstStyle>
            <a:lvl1pPr marL="0" marR="0" lvl="0" indent="0" algn="r" rtl="0" hangingPunct="0">
              <a:lnSpc>
                <a:spcPct val="100000"/>
              </a:lnSpc>
              <a:buNone/>
              <a:tabLst/>
              <a:defRPr lang="cs-CZ" sz="1200" kern="1200">
                <a:solidFill>
                  <a:srgbClr val="B5A788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5715000" y="6303960"/>
            <a:ext cx="2895479" cy="476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613720" y="6303240"/>
            <a:ext cx="455760" cy="4752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b" anchorCtr="0"/>
          <a:lstStyle>
            <a:lvl1pPr marL="0" marR="0" lvl="0" indent="0" algn="ctr" rtl="0" hangingPunct="0">
              <a:lnSpc>
                <a:spcPct val="100000"/>
              </a:lnSpc>
              <a:buNone/>
              <a:tabLst/>
              <a:defRPr lang="cs-CZ" sz="1200" kern="1200">
                <a:solidFill>
                  <a:srgbClr val="B5A788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fld id="{57D11AB8-1661-459D-83FB-3F2AD8F1B36F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indent="0" algn="l" rtl="0" hangingPunct="1">
        <a:lnSpc>
          <a:spcPct val="100000"/>
        </a:lnSpc>
        <a:spcBef>
          <a:spcPts val="0"/>
        </a:spcBef>
        <a:spcAft>
          <a:spcPts val="0"/>
        </a:spcAft>
        <a:tabLst>
          <a:tab pos="0" algn="l"/>
          <a:tab pos="448919" algn="l"/>
          <a:tab pos="898199" algn="l"/>
          <a:tab pos="1347480" algn="l"/>
          <a:tab pos="1796760" algn="l"/>
          <a:tab pos="2246040" algn="l"/>
          <a:tab pos="2695320" algn="l"/>
          <a:tab pos="3144600" algn="l"/>
          <a:tab pos="3593880" algn="l"/>
          <a:tab pos="4043159" algn="l"/>
          <a:tab pos="4492440" algn="l"/>
          <a:tab pos="4941719" algn="l"/>
          <a:tab pos="5391000" algn="l"/>
          <a:tab pos="5840280" algn="l"/>
          <a:tab pos="6289560" algn="l"/>
          <a:tab pos="6738840" algn="l"/>
          <a:tab pos="7188120" algn="l"/>
          <a:tab pos="7637400" algn="l"/>
          <a:tab pos="8086679" algn="l"/>
          <a:tab pos="8535960" algn="l"/>
          <a:tab pos="8985240" algn="l"/>
        </a:tabLst>
        <a:defRPr lang="cs-CZ" sz="4300" b="0" i="0" u="none" strike="noStrike" kern="1200" baseline="0">
          <a:ln>
            <a:noFill/>
          </a:ln>
          <a:solidFill>
            <a:srgbClr val="572314"/>
          </a:solidFill>
          <a:latin typeface="Gill Sans MT" pitchFamily="34"/>
          <a:ea typeface="Microsoft YaHei" pitchFamily="2"/>
        </a:defRPr>
      </a:lvl1pPr>
    </p:titleStyle>
    <p:bodyStyle>
      <a:lvl1pPr marL="342720" marR="0" indent="-342720" algn="l" rtl="0" hangingPunct="1">
        <a:lnSpc>
          <a:spcPct val="100000"/>
        </a:lnSpc>
        <a:spcBef>
          <a:spcPts val="598"/>
        </a:spcBef>
        <a:spcAft>
          <a:spcPts val="0"/>
        </a:spcAft>
        <a:tabLst>
          <a:tab pos="342720" algn="l"/>
          <a:tab pos="448920" algn="l"/>
          <a:tab pos="898200" algn="l"/>
          <a:tab pos="1347480" algn="l"/>
          <a:tab pos="1796760" algn="l"/>
          <a:tab pos="2246040" algn="l"/>
          <a:tab pos="2695320" algn="l"/>
          <a:tab pos="3144600" algn="l"/>
          <a:tab pos="3593879" algn="l"/>
          <a:tab pos="4043160" algn="l"/>
          <a:tab pos="4492439" algn="l"/>
          <a:tab pos="4941360" algn="l"/>
          <a:tab pos="5390640" algn="l"/>
          <a:tab pos="5839920" algn="l"/>
          <a:tab pos="6289200" algn="l"/>
          <a:tab pos="6738479" algn="l"/>
          <a:tab pos="7187760" algn="l"/>
          <a:tab pos="7637039" algn="l"/>
          <a:tab pos="8086320" algn="l"/>
          <a:tab pos="8535600" algn="l"/>
          <a:tab pos="8984880" algn="l"/>
        </a:tabLst>
        <a:defRPr lang="cs-CZ" sz="3200" b="0" i="0" u="none" strike="noStrike" kern="1200" baseline="0">
          <a:ln>
            <a:noFill/>
          </a:ln>
          <a:solidFill>
            <a:srgbClr val="000000"/>
          </a:solidFill>
          <a:latin typeface="Gill Sans MT" pitchFamily="34"/>
          <a:ea typeface="Microsoft YaHei" pitchFamily="2"/>
        </a:defRPr>
      </a:lvl1pPr>
    </p:bodyStyle>
    <p:otherStyle/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1014479" y="0"/>
            <a:ext cx="8129519" cy="68580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1014479" y="0"/>
            <a:ext cx="73080" cy="68580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FFFFFF"/>
          </a:solidFill>
          <a:ln>
            <a:noFill/>
            <a:prstDash val="solid"/>
          </a:ln>
          <a:effectLst>
            <a:outerShdw dist="81487" dir="7075415" algn="tl">
              <a:srgbClr val="706B5F">
                <a:alpha val="25000"/>
              </a:srgbClr>
            </a:outerShdw>
          </a:effectLst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4" name="Zástupný symbol pro nadpis 3"/>
          <p:cNvSpPr txBox="1">
            <a:spLocks noGrp="1"/>
          </p:cNvSpPr>
          <p:nvPr>
            <p:ph type="title"/>
          </p:nvPr>
        </p:nvSpPr>
        <p:spPr>
          <a:xfrm>
            <a:off x="1434960" y="144000"/>
            <a:ext cx="7498080" cy="140436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ctr" anchorCtr="0" compatLnSpc="1"/>
          <a:lstStyle>
            <a:defPPr lvl="0">
              <a:buNone/>
            </a:defPPr>
            <a:lvl1pPr lvl="0">
              <a:buNone/>
            </a:lvl1pPr>
          </a:lstStyle>
          <a:p>
            <a:endParaRPr lang="cs-CZ"/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1"/>
          </p:nvPr>
        </p:nvSpPr>
        <p:spPr>
          <a:xfrm>
            <a:off x="1434960" y="1447919"/>
            <a:ext cx="7498080" cy="479916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marL="342720" marR="0" lvl="0" indent="-34272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32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defPPr>
            <a:lvl1pPr marL="342720" marR="0" lvl="0" indent="-34272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32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1pPr>
            <a:lvl2pPr marL="742680" marR="0" lvl="1" indent="-285480" algn="l" rtl="0" hangingPunct="1">
              <a:lnSpc>
                <a:spcPct val="100000"/>
              </a:lnSpc>
              <a:spcBef>
                <a:spcPts val="55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742680" algn="l"/>
                <a:tab pos="898200" algn="l"/>
                <a:tab pos="1347480" algn="l"/>
                <a:tab pos="1796760" algn="l"/>
                <a:tab pos="2246040" algn="l"/>
                <a:tab pos="2694960" algn="l"/>
                <a:tab pos="3144240" algn="l"/>
                <a:tab pos="3593520" algn="l"/>
                <a:tab pos="4042800" algn="l"/>
                <a:tab pos="4492080" algn="l"/>
                <a:tab pos="4941360" algn="l"/>
                <a:tab pos="5390640" algn="l"/>
                <a:tab pos="5839920" algn="l"/>
                <a:tab pos="6289200" algn="l"/>
                <a:tab pos="6738480" algn="l"/>
                <a:tab pos="7187759" algn="l"/>
                <a:tab pos="7637040" algn="l"/>
                <a:tab pos="8086320" algn="l"/>
                <a:tab pos="8535600" algn="l"/>
                <a:tab pos="8984880" algn="l"/>
                <a:tab pos="9434160" algn="l"/>
              </a:tabLst>
              <a:defRPr lang="cs-CZ" sz="28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2pPr>
            <a:lvl3pPr marL="1143000" marR="0" lvl="2" indent="-22860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•"/>
              <a:tabLst>
                <a:tab pos="1143000" algn="l"/>
                <a:tab pos="1347480" algn="l"/>
                <a:tab pos="1796760" algn="l"/>
                <a:tab pos="2246040" algn="l"/>
                <a:tab pos="2695319" algn="l"/>
                <a:tab pos="3144599" algn="l"/>
                <a:tab pos="3593880" algn="l"/>
                <a:tab pos="4043160" algn="l"/>
                <a:tab pos="4492440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19" algn="l"/>
                <a:tab pos="7637400" algn="l"/>
                <a:tab pos="8086679" algn="l"/>
                <a:tab pos="8535960" algn="l"/>
                <a:tab pos="8985240" algn="l"/>
                <a:tab pos="9434160" algn="l"/>
                <a:tab pos="9883440" algn="l"/>
              </a:tabLst>
              <a:defRPr lang="cs-CZ" sz="24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3pPr>
            <a:lvl4pPr marL="1600199" marR="0" lvl="3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160020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80" algn="l"/>
                <a:tab pos="8535959" algn="l"/>
                <a:tab pos="8985240" algn="l"/>
                <a:tab pos="9434160" algn="l"/>
                <a:tab pos="9883440" algn="l"/>
                <a:tab pos="1033272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4pPr>
            <a:lvl5pPr marL="2057400" marR="0" lvl="4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5pPr>
            <a:lvl6pPr marL="2057400" marR="0" lvl="5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6pPr>
            <a:lvl7pPr marL="2057400" marR="0" lvl="6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7pPr>
            <a:lvl8pPr marL="2057400" marR="0" lvl="7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8pPr>
            <a:lvl9pPr marL="2057400" marR="0" lvl="8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 txBox="1">
            <a:spLocks noGrp="1"/>
          </p:cNvSpPr>
          <p:nvPr>
            <p:ph type="dt" sz="half" idx="2"/>
          </p:nvPr>
        </p:nvSpPr>
        <p:spPr>
          <a:xfrm>
            <a:off x="3580919" y="6303240"/>
            <a:ext cx="2132280" cy="4752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b" anchorCtr="0"/>
          <a:lstStyle>
            <a:lvl1pPr marL="0" marR="0" lvl="0" indent="0" algn="r" rtl="0" hangingPunct="0">
              <a:lnSpc>
                <a:spcPct val="100000"/>
              </a:lnSpc>
              <a:buNone/>
              <a:tabLst/>
              <a:defRPr lang="cs-CZ" sz="1200" kern="1200">
                <a:solidFill>
                  <a:srgbClr val="B5A788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5715000" y="6303960"/>
            <a:ext cx="2895479" cy="476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8" name="Zástupný symbol pro číslo snímku 7"/>
          <p:cNvSpPr txBox="1">
            <a:spLocks noGrp="1"/>
          </p:cNvSpPr>
          <p:nvPr>
            <p:ph type="sldNum" sz="quarter" idx="4"/>
          </p:nvPr>
        </p:nvSpPr>
        <p:spPr>
          <a:xfrm>
            <a:off x="8613720" y="6303240"/>
            <a:ext cx="455760" cy="4752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b" anchorCtr="0"/>
          <a:lstStyle>
            <a:lvl1pPr marL="0" marR="0" lvl="0" indent="0" algn="ctr" rtl="0" hangingPunct="0">
              <a:lnSpc>
                <a:spcPct val="100000"/>
              </a:lnSpc>
              <a:buNone/>
              <a:tabLst/>
              <a:defRPr lang="cs-CZ" sz="1200" kern="1200">
                <a:solidFill>
                  <a:srgbClr val="B5A788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fld id="{A98EF483-0073-441A-B5E4-28B716D09DE5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indent="0" algn="l" rtl="0" hangingPunct="1">
        <a:lnSpc>
          <a:spcPct val="100000"/>
        </a:lnSpc>
        <a:spcBef>
          <a:spcPts val="0"/>
        </a:spcBef>
        <a:spcAft>
          <a:spcPts val="0"/>
        </a:spcAft>
        <a:tabLst>
          <a:tab pos="0" algn="l"/>
          <a:tab pos="448919" algn="l"/>
          <a:tab pos="898199" algn="l"/>
          <a:tab pos="1347480" algn="l"/>
          <a:tab pos="1796760" algn="l"/>
          <a:tab pos="2246040" algn="l"/>
          <a:tab pos="2695320" algn="l"/>
          <a:tab pos="3144600" algn="l"/>
          <a:tab pos="3593880" algn="l"/>
          <a:tab pos="4043159" algn="l"/>
          <a:tab pos="4492440" algn="l"/>
          <a:tab pos="4941719" algn="l"/>
          <a:tab pos="5391000" algn="l"/>
          <a:tab pos="5840280" algn="l"/>
          <a:tab pos="6289560" algn="l"/>
          <a:tab pos="6738840" algn="l"/>
          <a:tab pos="7188120" algn="l"/>
          <a:tab pos="7637400" algn="l"/>
          <a:tab pos="8086679" algn="l"/>
          <a:tab pos="8535960" algn="l"/>
          <a:tab pos="8985240" algn="l"/>
        </a:tabLst>
        <a:defRPr lang="cs-CZ" sz="4300" b="0" i="0" u="none" strike="noStrike" kern="1200" baseline="0">
          <a:ln>
            <a:noFill/>
          </a:ln>
          <a:solidFill>
            <a:srgbClr val="572314"/>
          </a:solidFill>
          <a:latin typeface="Gill Sans MT" pitchFamily="34"/>
          <a:ea typeface="Microsoft YaHei" pitchFamily="2"/>
        </a:defRPr>
      </a:lvl1pPr>
    </p:titleStyle>
    <p:bodyStyle>
      <a:lvl1pPr marL="342720" marR="0" indent="-342720" algn="l" rtl="0" hangingPunct="1">
        <a:lnSpc>
          <a:spcPct val="100000"/>
        </a:lnSpc>
        <a:spcBef>
          <a:spcPts val="598"/>
        </a:spcBef>
        <a:spcAft>
          <a:spcPts val="0"/>
        </a:spcAft>
        <a:tabLst>
          <a:tab pos="342720" algn="l"/>
          <a:tab pos="448920" algn="l"/>
          <a:tab pos="898200" algn="l"/>
          <a:tab pos="1347480" algn="l"/>
          <a:tab pos="1796760" algn="l"/>
          <a:tab pos="2246040" algn="l"/>
          <a:tab pos="2695320" algn="l"/>
          <a:tab pos="3144600" algn="l"/>
          <a:tab pos="3593879" algn="l"/>
          <a:tab pos="4043160" algn="l"/>
          <a:tab pos="4492439" algn="l"/>
          <a:tab pos="4941360" algn="l"/>
          <a:tab pos="5390640" algn="l"/>
          <a:tab pos="5839920" algn="l"/>
          <a:tab pos="6289200" algn="l"/>
          <a:tab pos="6738479" algn="l"/>
          <a:tab pos="7187760" algn="l"/>
          <a:tab pos="7637039" algn="l"/>
          <a:tab pos="8086320" algn="l"/>
          <a:tab pos="8535600" algn="l"/>
          <a:tab pos="8984880" algn="l"/>
        </a:tabLst>
        <a:defRPr lang="cs-CZ" sz="3200" b="0" i="0" u="none" strike="noStrike" kern="1200" baseline="0">
          <a:ln>
            <a:noFill/>
          </a:ln>
          <a:solidFill>
            <a:srgbClr val="000000"/>
          </a:solidFill>
          <a:latin typeface="Gill Sans MT" pitchFamily="34"/>
          <a:ea typeface="Microsoft YaHei" pitchFamily="2"/>
        </a:defRPr>
      </a:lvl1pPr>
    </p:bodyStyle>
    <p:otherStyle/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1434960" y="144000"/>
            <a:ext cx="7498080" cy="140436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ctr" anchorCtr="0" compatLnSpc="1"/>
          <a:lstStyle>
            <a:defPPr lvl="0">
              <a:buNone/>
            </a:defPPr>
            <a:lvl1pPr lvl="0">
              <a:buNone/>
            </a:lvl1pPr>
          </a:lstStyle>
          <a:p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1434960" y="1447919"/>
            <a:ext cx="7498080" cy="479916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marL="342720" marR="0" lvl="0" indent="-34272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32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defPPr>
            <a:lvl1pPr marL="342720" marR="0" lvl="0" indent="-34272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32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1pPr>
            <a:lvl2pPr marL="742680" marR="0" lvl="1" indent="-285480" algn="l" rtl="0" hangingPunct="1">
              <a:lnSpc>
                <a:spcPct val="100000"/>
              </a:lnSpc>
              <a:spcBef>
                <a:spcPts val="55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742680" algn="l"/>
                <a:tab pos="898200" algn="l"/>
                <a:tab pos="1347480" algn="l"/>
                <a:tab pos="1796760" algn="l"/>
                <a:tab pos="2246040" algn="l"/>
                <a:tab pos="2694960" algn="l"/>
                <a:tab pos="3144240" algn="l"/>
                <a:tab pos="3593520" algn="l"/>
                <a:tab pos="4042800" algn="l"/>
                <a:tab pos="4492080" algn="l"/>
                <a:tab pos="4941360" algn="l"/>
                <a:tab pos="5390640" algn="l"/>
                <a:tab pos="5839920" algn="l"/>
                <a:tab pos="6289200" algn="l"/>
                <a:tab pos="6738480" algn="l"/>
                <a:tab pos="7187759" algn="l"/>
                <a:tab pos="7637040" algn="l"/>
                <a:tab pos="8086320" algn="l"/>
                <a:tab pos="8535600" algn="l"/>
                <a:tab pos="8984880" algn="l"/>
                <a:tab pos="9434160" algn="l"/>
              </a:tabLst>
              <a:defRPr lang="cs-CZ" sz="28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2pPr>
            <a:lvl3pPr marL="1143000" marR="0" lvl="2" indent="-22860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•"/>
              <a:tabLst>
                <a:tab pos="1143000" algn="l"/>
                <a:tab pos="1347480" algn="l"/>
                <a:tab pos="1796760" algn="l"/>
                <a:tab pos="2246040" algn="l"/>
                <a:tab pos="2695319" algn="l"/>
                <a:tab pos="3144599" algn="l"/>
                <a:tab pos="3593880" algn="l"/>
                <a:tab pos="4043160" algn="l"/>
                <a:tab pos="4492440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19" algn="l"/>
                <a:tab pos="7637400" algn="l"/>
                <a:tab pos="8086679" algn="l"/>
                <a:tab pos="8535960" algn="l"/>
                <a:tab pos="8985240" algn="l"/>
                <a:tab pos="9434160" algn="l"/>
                <a:tab pos="9883440" algn="l"/>
              </a:tabLst>
              <a:defRPr lang="cs-CZ" sz="24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3pPr>
            <a:lvl4pPr marL="1600199" marR="0" lvl="3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160020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80" algn="l"/>
                <a:tab pos="8535959" algn="l"/>
                <a:tab pos="8985240" algn="l"/>
                <a:tab pos="9434160" algn="l"/>
                <a:tab pos="9883440" algn="l"/>
                <a:tab pos="1033272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4pPr>
            <a:lvl5pPr marL="2057400" marR="0" lvl="4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5pPr>
            <a:lvl6pPr marL="2057400" marR="0" lvl="5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6pPr>
            <a:lvl7pPr marL="2057400" marR="0" lvl="6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7pPr>
            <a:lvl8pPr marL="2057400" marR="0" lvl="7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8pPr>
            <a:lvl9pPr marL="2057400" marR="0" lvl="8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3580919" y="6303240"/>
            <a:ext cx="2132280" cy="4752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b" anchorCtr="0"/>
          <a:lstStyle>
            <a:lvl1pPr marL="0" marR="0" lvl="0" indent="0" algn="r" rtl="0" hangingPunct="0">
              <a:lnSpc>
                <a:spcPct val="100000"/>
              </a:lnSpc>
              <a:buNone/>
              <a:tabLst/>
              <a:defRPr lang="cs-CZ" sz="1200" kern="1200">
                <a:solidFill>
                  <a:srgbClr val="B5A788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5715000" y="6303960"/>
            <a:ext cx="2895479" cy="476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8613720" y="6303240"/>
            <a:ext cx="455760" cy="4752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b" anchorCtr="0"/>
          <a:lstStyle>
            <a:lvl1pPr marL="0" marR="0" lvl="0" indent="0" algn="ctr" rtl="0" hangingPunct="0">
              <a:lnSpc>
                <a:spcPct val="100000"/>
              </a:lnSpc>
              <a:buNone/>
              <a:tabLst/>
              <a:defRPr lang="cs-CZ" sz="1200" kern="1200">
                <a:solidFill>
                  <a:srgbClr val="B5A788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fld id="{9CD95190-61E4-4DD1-BFE8-A137494A1E0F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indent="0" algn="l" rtl="0" hangingPunct="1">
        <a:lnSpc>
          <a:spcPct val="100000"/>
        </a:lnSpc>
        <a:spcBef>
          <a:spcPts val="0"/>
        </a:spcBef>
        <a:spcAft>
          <a:spcPts val="0"/>
        </a:spcAft>
        <a:tabLst>
          <a:tab pos="0" algn="l"/>
          <a:tab pos="448919" algn="l"/>
          <a:tab pos="898199" algn="l"/>
          <a:tab pos="1347480" algn="l"/>
          <a:tab pos="1796760" algn="l"/>
          <a:tab pos="2246040" algn="l"/>
          <a:tab pos="2695320" algn="l"/>
          <a:tab pos="3144600" algn="l"/>
          <a:tab pos="3593880" algn="l"/>
          <a:tab pos="4043159" algn="l"/>
          <a:tab pos="4492440" algn="l"/>
          <a:tab pos="4941719" algn="l"/>
          <a:tab pos="5391000" algn="l"/>
          <a:tab pos="5840280" algn="l"/>
          <a:tab pos="6289560" algn="l"/>
          <a:tab pos="6738840" algn="l"/>
          <a:tab pos="7188120" algn="l"/>
          <a:tab pos="7637400" algn="l"/>
          <a:tab pos="8086679" algn="l"/>
          <a:tab pos="8535960" algn="l"/>
          <a:tab pos="8985240" algn="l"/>
        </a:tabLst>
        <a:defRPr lang="cs-CZ" sz="4300" b="0" i="0" u="none" strike="noStrike" kern="1200" baseline="0">
          <a:ln>
            <a:noFill/>
          </a:ln>
          <a:solidFill>
            <a:srgbClr val="572314"/>
          </a:solidFill>
          <a:latin typeface="Gill Sans MT" pitchFamily="34"/>
          <a:ea typeface="Microsoft YaHei" pitchFamily="2"/>
        </a:defRPr>
      </a:lvl1pPr>
    </p:titleStyle>
    <p:bodyStyle>
      <a:lvl1pPr marL="342720" marR="0" indent="-342720" algn="l" rtl="0" hangingPunct="1">
        <a:lnSpc>
          <a:spcPct val="100000"/>
        </a:lnSpc>
        <a:spcBef>
          <a:spcPts val="598"/>
        </a:spcBef>
        <a:spcAft>
          <a:spcPts val="0"/>
        </a:spcAft>
        <a:tabLst>
          <a:tab pos="342720" algn="l"/>
          <a:tab pos="448920" algn="l"/>
          <a:tab pos="898200" algn="l"/>
          <a:tab pos="1347480" algn="l"/>
          <a:tab pos="1796760" algn="l"/>
          <a:tab pos="2246040" algn="l"/>
          <a:tab pos="2695320" algn="l"/>
          <a:tab pos="3144600" algn="l"/>
          <a:tab pos="3593879" algn="l"/>
          <a:tab pos="4043160" algn="l"/>
          <a:tab pos="4492439" algn="l"/>
          <a:tab pos="4941360" algn="l"/>
          <a:tab pos="5390640" algn="l"/>
          <a:tab pos="5839920" algn="l"/>
          <a:tab pos="6289200" algn="l"/>
          <a:tab pos="6738479" algn="l"/>
          <a:tab pos="7187760" algn="l"/>
          <a:tab pos="7637039" algn="l"/>
          <a:tab pos="8086320" algn="l"/>
          <a:tab pos="8535600" algn="l"/>
          <a:tab pos="8984880" algn="l"/>
        </a:tabLst>
        <a:defRPr lang="cs-CZ" sz="3200" b="0" i="0" u="none" strike="noStrike" kern="1200" baseline="0">
          <a:ln>
            <a:noFill/>
          </a:ln>
          <a:solidFill>
            <a:srgbClr val="000000"/>
          </a:solidFill>
          <a:latin typeface="Gill Sans MT" pitchFamily="34"/>
          <a:ea typeface="Microsoft YaHei" pitchFamily="2"/>
        </a:defRPr>
      </a:lvl1pPr>
    </p:bodyStyle>
    <p:otherStyle/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52320" y="974880"/>
            <a:ext cx="4795920" cy="4795560"/>
            <a:chOff x="652320" y="974880"/>
            <a:chExt cx="4795920" cy="4795560"/>
          </a:xfrm>
        </p:grpSpPr>
        <p:pic>
          <p:nvPicPr>
            <p:cNvPr id="3" name=""/>
            <p:cNvPicPr>
              <a:picLocks noChangeAspect="1"/>
            </p:cNvPicPr>
            <p:nvPr/>
          </p:nvPicPr>
          <p:blipFill>
            <a:blip r:embed="rId14">
              <a:lum/>
              <a:alphaModFix/>
            </a:blip>
            <a:srcRect/>
            <a:stretch>
              <a:fillRect/>
            </a:stretch>
          </p:blipFill>
          <p:spPr>
            <a:xfrm>
              <a:off x="652320" y="974880"/>
              <a:ext cx="4795920" cy="479556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" name="Volný tvar 3"/>
            <p:cNvSpPr/>
            <p:nvPr/>
          </p:nvSpPr>
          <p:spPr>
            <a:xfrm>
              <a:off x="762120" y="1066680"/>
              <a:ext cx="4570200" cy="457056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none" lIns="90000" tIns="46800" rIns="90000" bIns="46800" anchor="ctr" anchorCtr="0" compatLnSpc="1"/>
            <a:lstStyle/>
            <a:p>
              <a:pPr marL="0" marR="0" lvl="0" indent="0" algn="l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endParaRPr lang="cs-CZ" sz="18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endParaRPr>
            </a:p>
          </p:txBody>
        </p:sp>
      </p:grpSp>
      <p:sp>
        <p:nvSpPr>
          <p:cNvPr id="5" name="Volný tvar 4"/>
          <p:cNvSpPr/>
          <p:nvPr/>
        </p:nvSpPr>
        <p:spPr>
          <a:xfrm rot="2160000">
            <a:off x="276431" y="1357031"/>
            <a:ext cx="685799" cy="2048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+- 0 0 0"/>
              <a:gd name="f8" fmla="*/ f3 1 21600"/>
              <a:gd name="f9" fmla="*/ f4 1 21600"/>
              <a:gd name="f10" fmla="*/ f7 f0 1"/>
              <a:gd name="f11" fmla="*/ 10800 f8 1"/>
              <a:gd name="f12" fmla="*/ 0 f9 1"/>
              <a:gd name="f13" fmla="*/ f10 1 f2"/>
              <a:gd name="f14" fmla="*/ 0 f8 1"/>
              <a:gd name="f15" fmla="*/ 10800 f9 1"/>
              <a:gd name="f16" fmla="*/ 21600 f9 1"/>
              <a:gd name="f17" fmla="*/ 21600 f8 1"/>
              <a:gd name="f18" fmla="+- f13 0 f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8">
                <a:pos x="f11" y="f12"/>
              </a:cxn>
              <a:cxn ang="f18">
                <a:pos x="f14" y="f15"/>
              </a:cxn>
              <a:cxn ang="f18">
                <a:pos x="f11" y="f16"/>
              </a:cxn>
              <a:cxn ang="f18">
                <a:pos x="f17" y="f15"/>
              </a:cxn>
            </a:cxnLst>
            <a:rect l="l" t="t" r="r" b="b"/>
            <a:pathLst>
              <a:path w="21600" h="21600">
                <a:moveTo>
                  <a:pt x="f5" y="f5"/>
                </a:moveTo>
                <a:lnTo>
                  <a:pt x="f6" y="f5"/>
                </a:lnTo>
                <a:lnTo>
                  <a:pt x="f6" y="f6"/>
                </a:lnTo>
                <a:lnTo>
                  <a:pt x="f5" y="f6"/>
                </a:lnTo>
                <a:lnTo>
                  <a:pt x="f5" y="f5"/>
                </a:lnTo>
                <a:close/>
              </a:path>
            </a:pathLst>
          </a:custGeom>
          <a:solidFill>
            <a:srgbClr val="FBFBFB">
              <a:alpha val="45000"/>
            </a:srgbClr>
          </a:solidFill>
          <a:ln w="6480">
            <a:solidFill>
              <a:srgbClr val="FFFFFF"/>
            </a:solidFill>
            <a:prstDash val="solid"/>
            <a:miter/>
          </a:ln>
          <a:effectLst>
            <a:outerShdw dist="25364" dir="3324463" algn="tl">
              <a:srgbClr val="EBDAB1">
                <a:alpha val="40000"/>
              </a:srgbClr>
            </a:outerShdw>
          </a:effectLst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6" name="Volný tvar 5"/>
          <p:cNvSpPr/>
          <p:nvPr/>
        </p:nvSpPr>
        <p:spPr>
          <a:xfrm rot="19500000" flipH="1">
            <a:off x="5003661" y="938226"/>
            <a:ext cx="649440" cy="20484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600"/>
              <a:gd name="f7" fmla="+- 0 0 0"/>
              <a:gd name="f8" fmla="*/ f3 1 21600"/>
              <a:gd name="f9" fmla="*/ f4 1 21600"/>
              <a:gd name="f10" fmla="*/ f7 f0 1"/>
              <a:gd name="f11" fmla="*/ 10800 f8 1"/>
              <a:gd name="f12" fmla="*/ 0 f9 1"/>
              <a:gd name="f13" fmla="*/ f10 1 f2"/>
              <a:gd name="f14" fmla="*/ 0 f8 1"/>
              <a:gd name="f15" fmla="*/ 10800 f9 1"/>
              <a:gd name="f16" fmla="*/ 21600 f9 1"/>
              <a:gd name="f17" fmla="*/ 21600 f8 1"/>
              <a:gd name="f18" fmla="+- f13 0 f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8">
                <a:pos x="f11" y="f12"/>
              </a:cxn>
              <a:cxn ang="f18">
                <a:pos x="f14" y="f15"/>
              </a:cxn>
              <a:cxn ang="f18">
                <a:pos x="f11" y="f16"/>
              </a:cxn>
              <a:cxn ang="f18">
                <a:pos x="f17" y="f15"/>
              </a:cxn>
            </a:cxnLst>
            <a:rect l="l" t="t" r="r" b="b"/>
            <a:pathLst>
              <a:path w="21600" h="21600">
                <a:moveTo>
                  <a:pt x="f5" y="f5"/>
                </a:moveTo>
                <a:lnTo>
                  <a:pt x="f6" y="f5"/>
                </a:lnTo>
                <a:lnTo>
                  <a:pt x="f6" y="f6"/>
                </a:lnTo>
                <a:lnTo>
                  <a:pt x="f5" y="f6"/>
                </a:lnTo>
                <a:lnTo>
                  <a:pt x="f5" y="f5"/>
                </a:lnTo>
                <a:close/>
              </a:path>
            </a:pathLst>
          </a:custGeom>
          <a:solidFill>
            <a:srgbClr val="FBFBFB">
              <a:alpha val="45000"/>
            </a:srgbClr>
          </a:solidFill>
          <a:ln w="6480">
            <a:solidFill>
              <a:srgbClr val="FFFFFF"/>
            </a:solidFill>
            <a:prstDash val="solid"/>
            <a:miter/>
          </a:ln>
          <a:effectLst>
            <a:outerShdw dist="25364" dir="3324463" algn="tl">
              <a:srgbClr val="E7DEC9">
                <a:alpha val="20000"/>
              </a:srgbClr>
            </a:outerShdw>
          </a:effectLst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7" name="Zástupný symbol pro nadpis 6"/>
          <p:cNvSpPr txBox="1">
            <a:spLocks noGrp="1"/>
          </p:cNvSpPr>
          <p:nvPr>
            <p:ph type="title"/>
          </p:nvPr>
        </p:nvSpPr>
        <p:spPr>
          <a:xfrm>
            <a:off x="1434960" y="144000"/>
            <a:ext cx="7498080" cy="140436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ctr" anchorCtr="0" compatLnSpc="1"/>
          <a:lstStyle>
            <a:defPPr lvl="0">
              <a:buNone/>
            </a:defPPr>
            <a:lvl1pPr lvl="0">
              <a:buNone/>
            </a:lvl1pPr>
          </a:lstStyle>
          <a:p>
            <a:endParaRPr lang="cs-CZ"/>
          </a:p>
        </p:txBody>
      </p:sp>
      <p:sp>
        <p:nvSpPr>
          <p:cNvPr id="8" name="Zástupný symbol pro text 7"/>
          <p:cNvSpPr txBox="1">
            <a:spLocks noGrp="1"/>
          </p:cNvSpPr>
          <p:nvPr>
            <p:ph type="body" idx="1"/>
          </p:nvPr>
        </p:nvSpPr>
        <p:spPr>
          <a:xfrm>
            <a:off x="1434960" y="1447919"/>
            <a:ext cx="7498080" cy="4799160"/>
          </a:xfrm>
          <a:prstGeom prst="rect">
            <a:avLst/>
          </a:prstGeom>
          <a:noFill/>
          <a:ln>
            <a:noFill/>
          </a:ln>
        </p:spPr>
        <p:txBody>
          <a:bodyPr vert="horz" lIns="90000" tIns="46800" rIns="90000" bIns="46800" anchor="t" anchorCtr="0" compatLnSpc="1"/>
          <a:lstStyle>
            <a:defPPr marL="342720" marR="0" lvl="0" indent="-34272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32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defPPr>
            <a:lvl1pPr marL="342720" marR="0" lvl="0" indent="-34272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None/>
              <a:tabLst>
                <a:tab pos="342720" algn="l"/>
                <a:tab pos="448920" algn="l"/>
                <a:tab pos="898200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79" algn="l"/>
                <a:tab pos="4043160" algn="l"/>
                <a:tab pos="4492439" algn="l"/>
                <a:tab pos="4941360" algn="l"/>
                <a:tab pos="5390640" algn="l"/>
                <a:tab pos="5839920" algn="l"/>
                <a:tab pos="6289200" algn="l"/>
                <a:tab pos="6738479" algn="l"/>
                <a:tab pos="7187760" algn="l"/>
                <a:tab pos="7637039" algn="l"/>
                <a:tab pos="8086320" algn="l"/>
                <a:tab pos="8535600" algn="l"/>
                <a:tab pos="8984880" algn="l"/>
              </a:tabLst>
              <a:defRPr lang="cs-CZ" sz="32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1pPr>
            <a:lvl2pPr marL="742680" marR="0" lvl="1" indent="-285480" algn="l" rtl="0" hangingPunct="1">
              <a:lnSpc>
                <a:spcPct val="100000"/>
              </a:lnSpc>
              <a:spcBef>
                <a:spcPts val="550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742680" algn="l"/>
                <a:tab pos="898200" algn="l"/>
                <a:tab pos="1347480" algn="l"/>
                <a:tab pos="1796760" algn="l"/>
                <a:tab pos="2246040" algn="l"/>
                <a:tab pos="2694960" algn="l"/>
                <a:tab pos="3144240" algn="l"/>
                <a:tab pos="3593520" algn="l"/>
                <a:tab pos="4042800" algn="l"/>
                <a:tab pos="4492080" algn="l"/>
                <a:tab pos="4941360" algn="l"/>
                <a:tab pos="5390640" algn="l"/>
                <a:tab pos="5839920" algn="l"/>
                <a:tab pos="6289200" algn="l"/>
                <a:tab pos="6738480" algn="l"/>
                <a:tab pos="7187759" algn="l"/>
                <a:tab pos="7637040" algn="l"/>
                <a:tab pos="8086320" algn="l"/>
                <a:tab pos="8535600" algn="l"/>
                <a:tab pos="8984880" algn="l"/>
                <a:tab pos="9434160" algn="l"/>
              </a:tabLst>
              <a:defRPr lang="cs-CZ" sz="28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2pPr>
            <a:lvl3pPr marL="1143000" marR="0" lvl="2" indent="-228600" algn="l" rtl="0" hangingPunct="1">
              <a:lnSpc>
                <a:spcPct val="100000"/>
              </a:lnSpc>
              <a:spcBef>
                <a:spcPts val="598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•"/>
              <a:tabLst>
                <a:tab pos="1143000" algn="l"/>
                <a:tab pos="1347480" algn="l"/>
                <a:tab pos="1796760" algn="l"/>
                <a:tab pos="2246040" algn="l"/>
                <a:tab pos="2695319" algn="l"/>
                <a:tab pos="3144599" algn="l"/>
                <a:tab pos="3593880" algn="l"/>
                <a:tab pos="4043160" algn="l"/>
                <a:tab pos="4492440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19" algn="l"/>
                <a:tab pos="7637400" algn="l"/>
                <a:tab pos="8086679" algn="l"/>
                <a:tab pos="8535960" algn="l"/>
                <a:tab pos="8985240" algn="l"/>
                <a:tab pos="9434160" algn="l"/>
                <a:tab pos="9883440" algn="l"/>
              </a:tabLst>
              <a:defRPr lang="cs-CZ" sz="24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3pPr>
            <a:lvl4pPr marL="1600199" marR="0" lvl="3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–"/>
              <a:tabLst>
                <a:tab pos="160020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80" algn="l"/>
                <a:tab pos="8535959" algn="l"/>
                <a:tab pos="8985240" algn="l"/>
                <a:tab pos="9434160" algn="l"/>
                <a:tab pos="9883440" algn="l"/>
                <a:tab pos="1033272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4pPr>
            <a:lvl5pPr marL="2057400" marR="0" lvl="4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5pPr>
            <a:lvl6pPr marL="2057400" marR="0" lvl="5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6pPr>
            <a:lvl7pPr marL="2057400" marR="0" lvl="6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7pPr>
            <a:lvl8pPr marL="2057400" marR="0" lvl="7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8pPr>
            <a:lvl9pPr marL="2057400" marR="0" lvl="8" indent="-228600" algn="l" rtl="0" hangingPunct="1">
              <a:lnSpc>
                <a:spcPct val="100000"/>
              </a:lnSpc>
              <a:spcBef>
                <a:spcPts val="499"/>
              </a:spcBef>
              <a:spcAft>
                <a:spcPts val="0"/>
              </a:spcAft>
              <a:buClr>
                <a:srgbClr val="000000"/>
              </a:buClr>
              <a:buSzPct val="100000"/>
              <a:buFont typeface="Times New Roman" pitchFamily="18"/>
              <a:buChar char="»"/>
              <a:tabLst>
                <a:tab pos="2057400" algn="l"/>
                <a:tab pos="2246040" algn="l"/>
                <a:tab pos="2695320" algn="l"/>
                <a:tab pos="3144600" algn="l"/>
                <a:tab pos="3593880" algn="l"/>
                <a:tab pos="4043160" algn="l"/>
                <a:tab pos="4492439" algn="l"/>
                <a:tab pos="4941720" algn="l"/>
                <a:tab pos="5391000" algn="l"/>
                <a:tab pos="5840279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59" algn="l"/>
                <a:tab pos="8985240" algn="l"/>
                <a:tab pos="9434160" algn="l"/>
                <a:tab pos="9883440" algn="l"/>
                <a:tab pos="10332719" algn="l"/>
                <a:tab pos="10782000" algn="l"/>
              </a:tabLst>
              <a:defRPr lang="cs-CZ" sz="2000" b="0" i="0" u="none" strike="noStrike" kern="1200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9" name="Zástupný symbol pro datum 8"/>
          <p:cNvSpPr txBox="1">
            <a:spLocks noGrp="1"/>
          </p:cNvSpPr>
          <p:nvPr>
            <p:ph type="dt" sz="half" idx="2"/>
          </p:nvPr>
        </p:nvSpPr>
        <p:spPr>
          <a:xfrm>
            <a:off x="3580919" y="6303240"/>
            <a:ext cx="2132280" cy="4752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b" anchorCtr="0"/>
          <a:lstStyle>
            <a:lvl1pPr marL="0" marR="0" lvl="0" indent="0" algn="r" rtl="0" hangingPunct="0">
              <a:lnSpc>
                <a:spcPct val="100000"/>
              </a:lnSpc>
              <a:buNone/>
              <a:tabLst/>
              <a:defRPr lang="cs-CZ" sz="1200" kern="1200">
                <a:solidFill>
                  <a:srgbClr val="B5A788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5715000" y="6303960"/>
            <a:ext cx="2895479" cy="4762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ctr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11" name="Zástupný symbol pro číslo snímku 10"/>
          <p:cNvSpPr txBox="1">
            <a:spLocks noGrp="1"/>
          </p:cNvSpPr>
          <p:nvPr>
            <p:ph type="sldNum" sz="quarter" idx="4"/>
          </p:nvPr>
        </p:nvSpPr>
        <p:spPr>
          <a:xfrm>
            <a:off x="8613720" y="6303240"/>
            <a:ext cx="455760" cy="4752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anchor="b" anchorCtr="0"/>
          <a:lstStyle>
            <a:lvl1pPr marL="0" marR="0" lvl="0" indent="0" algn="ctr" rtl="0" hangingPunct="0">
              <a:lnSpc>
                <a:spcPct val="100000"/>
              </a:lnSpc>
              <a:buNone/>
              <a:tabLst/>
              <a:defRPr lang="cs-CZ" sz="1200" kern="1200">
                <a:solidFill>
                  <a:srgbClr val="B5A788"/>
                </a:solidFill>
                <a:latin typeface="Times New Roman" pitchFamily="18"/>
                <a:ea typeface="Lucida Sans Unicode" pitchFamily="2"/>
                <a:cs typeface="Lucida Sans Unicode" pitchFamily="2"/>
              </a:defRPr>
            </a:lvl1pPr>
          </a:lstStyle>
          <a:p>
            <a:pPr lvl="0"/>
            <a:fld id="{81B965B3-6F7F-4279-947D-93F5DDCC17FF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indent="0" algn="l" rtl="0" hangingPunct="1">
        <a:lnSpc>
          <a:spcPct val="100000"/>
        </a:lnSpc>
        <a:spcBef>
          <a:spcPts val="0"/>
        </a:spcBef>
        <a:spcAft>
          <a:spcPts val="0"/>
        </a:spcAft>
        <a:tabLst>
          <a:tab pos="0" algn="l"/>
          <a:tab pos="448919" algn="l"/>
          <a:tab pos="898199" algn="l"/>
          <a:tab pos="1347480" algn="l"/>
          <a:tab pos="1796760" algn="l"/>
          <a:tab pos="2246040" algn="l"/>
          <a:tab pos="2695320" algn="l"/>
          <a:tab pos="3144600" algn="l"/>
          <a:tab pos="3593880" algn="l"/>
          <a:tab pos="4043159" algn="l"/>
          <a:tab pos="4492440" algn="l"/>
          <a:tab pos="4941719" algn="l"/>
          <a:tab pos="5391000" algn="l"/>
          <a:tab pos="5840280" algn="l"/>
          <a:tab pos="6289560" algn="l"/>
          <a:tab pos="6738840" algn="l"/>
          <a:tab pos="7188120" algn="l"/>
          <a:tab pos="7637400" algn="l"/>
          <a:tab pos="8086679" algn="l"/>
          <a:tab pos="8535960" algn="l"/>
          <a:tab pos="8985240" algn="l"/>
        </a:tabLst>
        <a:defRPr lang="cs-CZ" sz="4300" b="0" i="0" u="none" strike="noStrike" kern="1200" baseline="0">
          <a:ln>
            <a:noFill/>
          </a:ln>
          <a:solidFill>
            <a:srgbClr val="572314"/>
          </a:solidFill>
          <a:latin typeface="Gill Sans MT" pitchFamily="34"/>
          <a:ea typeface="Microsoft YaHei" pitchFamily="2"/>
        </a:defRPr>
      </a:lvl1pPr>
    </p:titleStyle>
    <p:bodyStyle>
      <a:lvl1pPr marL="342720" marR="0" indent="-342720" algn="l" rtl="0" hangingPunct="1">
        <a:lnSpc>
          <a:spcPct val="100000"/>
        </a:lnSpc>
        <a:spcBef>
          <a:spcPts val="598"/>
        </a:spcBef>
        <a:spcAft>
          <a:spcPts val="0"/>
        </a:spcAft>
        <a:tabLst>
          <a:tab pos="342720" algn="l"/>
          <a:tab pos="448920" algn="l"/>
          <a:tab pos="898200" algn="l"/>
          <a:tab pos="1347480" algn="l"/>
          <a:tab pos="1796760" algn="l"/>
          <a:tab pos="2246040" algn="l"/>
          <a:tab pos="2695320" algn="l"/>
          <a:tab pos="3144600" algn="l"/>
          <a:tab pos="3593879" algn="l"/>
          <a:tab pos="4043160" algn="l"/>
          <a:tab pos="4492439" algn="l"/>
          <a:tab pos="4941360" algn="l"/>
          <a:tab pos="5390640" algn="l"/>
          <a:tab pos="5839920" algn="l"/>
          <a:tab pos="6289200" algn="l"/>
          <a:tab pos="6738479" algn="l"/>
          <a:tab pos="7187760" algn="l"/>
          <a:tab pos="7637039" algn="l"/>
          <a:tab pos="8086320" algn="l"/>
          <a:tab pos="8535600" algn="l"/>
          <a:tab pos="8984880" algn="l"/>
        </a:tabLst>
        <a:defRPr lang="cs-CZ" sz="3200" b="0" i="0" u="none" strike="noStrike" kern="1200" baseline="0">
          <a:ln>
            <a:noFill/>
          </a:ln>
          <a:solidFill>
            <a:srgbClr val="000000"/>
          </a:solidFill>
          <a:latin typeface="Gill Sans MT" pitchFamily="34"/>
          <a:ea typeface="Microsoft YaHei" pitchFamily="2"/>
        </a:defRPr>
      </a:lvl1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280" y="414764"/>
            <a:ext cx="6986880" cy="1414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4098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9138606"/>
              </p:ext>
            </p:extLst>
          </p:nvPr>
        </p:nvGraphicFramePr>
        <p:xfrm>
          <a:off x="1115616" y="2492896"/>
          <a:ext cx="7767360" cy="3838826"/>
        </p:xfrm>
        <a:graphic>
          <a:graphicData uri="http://schemas.openxmlformats.org/drawingml/2006/table">
            <a:tbl>
              <a:tblPr/>
              <a:tblGrid>
                <a:gridCol w="2285280"/>
                <a:gridCol w="5482080"/>
              </a:tblGrid>
              <a:tr h="62090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Název školy, adresa:</a:t>
                      </a:r>
                    </a:p>
                  </a:txBody>
                  <a:tcPr marL="81638" marR="81638" marT="97649" marB="4213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Základní škola a mateřská škola Kamenný Přívoz,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Kamenný Přívoz 53, Kamenný Přívoz  25282</a:t>
                      </a:r>
                    </a:p>
                  </a:txBody>
                  <a:tcPr marL="81638" marR="81638" marT="83573" marB="4213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66CC"/>
                    </a:solidFill>
                  </a:tcPr>
                </a:tc>
              </a:tr>
              <a:tr h="44500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Číslo projektu:</a:t>
                      </a:r>
                    </a:p>
                  </a:txBody>
                  <a:tcPr marL="81638" marR="81638" marT="83573" marB="4213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CZ.1.07/1.4.00/21.3569</a:t>
                      </a:r>
                    </a:p>
                  </a:txBody>
                  <a:tcPr marL="81638" marR="81638" marT="83573" marB="4213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0036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Šablona:</a:t>
                      </a:r>
                    </a:p>
                  </a:txBody>
                  <a:tcPr marL="81638" marR="81638" marT="83573" marB="4213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Inovace a zkvalitnění výuky prostřednictvím ICT (III/2)</a:t>
                      </a:r>
                    </a:p>
                  </a:txBody>
                  <a:tcPr marL="81638" marR="81638" marT="83573" marB="4213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2052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Číslo materiálu:</a:t>
                      </a:r>
                    </a:p>
                  </a:txBody>
                  <a:tcPr marL="0" marR="0" marT="14402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VY_32_INOVACE_MA.2.S.01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0" marR="0" marT="14402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2052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Název materiálu:</a:t>
                      </a:r>
                    </a:p>
                  </a:txBody>
                  <a:tcPr marL="0" marR="0" marT="26747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Odčítání od 100 s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názorným příkladem</a:t>
                      </a: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0" marR="0" marT="26747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8596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Předmět:</a:t>
                      </a:r>
                    </a:p>
                  </a:txBody>
                  <a:tcPr marL="81638" marR="81638" marT="83573" marB="4213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Matematika, 1, 2</a:t>
                      </a:r>
                    </a:p>
                  </a:txBody>
                  <a:tcPr marL="81638" marR="81638" marT="83573" marB="4213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8596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Třída:</a:t>
                      </a:r>
                    </a:p>
                  </a:txBody>
                  <a:tcPr marL="0" marR="0" marT="14402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  I.</a:t>
                      </a:r>
                    </a:p>
                  </a:txBody>
                  <a:tcPr marL="0" marR="0" marT="14402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41476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Autor/ověřující učitel:</a:t>
                      </a:r>
                    </a:p>
                  </a:txBody>
                  <a:tcPr marL="81638" marR="81638" marT="83573" marB="4213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Martina Šimsová / Martina Šimsová</a:t>
                      </a:r>
                    </a:p>
                  </a:txBody>
                  <a:tcPr marL="81638" marR="81638" marT="83573" marB="4213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  <a:tr h="34481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Datum ověření:</a:t>
                      </a:r>
                    </a:p>
                  </a:txBody>
                  <a:tcPr marL="81638" marR="81638" marT="83573" marB="4213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4013" algn="l"/>
                          <a:tab pos="3617913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7413" algn="l"/>
                          <a:tab pos="7961313" algn="l"/>
                          <a:tab pos="79629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22. 11. 2012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81638" marR="81638" marT="71228" marB="4213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99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26669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572760" y="765000"/>
            <a:ext cx="8924040" cy="14346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4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Kolik krychlí je celkem na obrázku?</a:t>
            </a:r>
          </a:p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4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Počítej po desítkách.</a:t>
            </a:r>
          </a:p>
        </p:txBody>
      </p:sp>
      <p:pic>
        <p:nvPicPr>
          <p:cNvPr id="3" name="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771640" y="2424240"/>
            <a:ext cx="4464360" cy="42973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533600" y="144360"/>
            <a:ext cx="6033959" cy="573120"/>
            <a:chOff x="1533600" y="144360"/>
            <a:chExt cx="6033959" cy="573120"/>
          </a:xfrm>
        </p:grpSpPr>
        <p:grpSp>
          <p:nvGrpSpPr>
            <p:cNvPr id="3" name="Skupina 2"/>
            <p:cNvGrpSpPr/>
            <p:nvPr/>
          </p:nvGrpSpPr>
          <p:grpSpPr>
            <a:xfrm>
              <a:off x="6711840" y="144360"/>
              <a:ext cx="855719" cy="534960"/>
              <a:chOff x="6711840" y="144360"/>
              <a:chExt cx="855719" cy="534960"/>
            </a:xfrm>
          </p:grpSpPr>
          <p:pic>
            <p:nvPicPr>
              <p:cNvPr id="4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144360"/>
                <a:ext cx="855719" cy="5349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" name="Volný tvar 4"/>
              <p:cNvSpPr/>
              <p:nvPr/>
            </p:nvSpPr>
            <p:spPr>
              <a:xfrm>
                <a:off x="6842160" y="262080"/>
                <a:ext cx="514439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6" name="Skupina 5"/>
            <p:cNvGrpSpPr/>
            <p:nvPr/>
          </p:nvGrpSpPr>
          <p:grpSpPr>
            <a:xfrm>
              <a:off x="6122880" y="144360"/>
              <a:ext cx="768599" cy="573120"/>
              <a:chOff x="6122880" y="144360"/>
              <a:chExt cx="768599" cy="573120"/>
            </a:xfrm>
          </p:grpSpPr>
          <p:pic>
            <p:nvPicPr>
              <p:cNvPr id="7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14436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" name="Volný tvar 7"/>
              <p:cNvSpPr/>
              <p:nvPr/>
            </p:nvSpPr>
            <p:spPr>
              <a:xfrm>
                <a:off x="626904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9" name="Skupina 8"/>
            <p:cNvGrpSpPr/>
            <p:nvPr/>
          </p:nvGrpSpPr>
          <p:grpSpPr>
            <a:xfrm>
              <a:off x="5548320" y="144360"/>
              <a:ext cx="774719" cy="573120"/>
              <a:chOff x="5548320" y="144360"/>
              <a:chExt cx="774719" cy="573120"/>
            </a:xfrm>
          </p:grpSpPr>
          <p:pic>
            <p:nvPicPr>
              <p:cNvPr id="10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1443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" name="Volný tvar 10"/>
              <p:cNvSpPr/>
              <p:nvPr/>
            </p:nvSpPr>
            <p:spPr>
              <a:xfrm>
                <a:off x="569448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4978440" y="144360"/>
              <a:ext cx="768240" cy="573120"/>
              <a:chOff x="4978440" y="144360"/>
              <a:chExt cx="768240" cy="573120"/>
            </a:xfrm>
          </p:grpSpPr>
          <p:pic>
            <p:nvPicPr>
              <p:cNvPr id="13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1443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4" name="Volný tvar 13"/>
              <p:cNvSpPr/>
              <p:nvPr/>
            </p:nvSpPr>
            <p:spPr>
              <a:xfrm>
                <a:off x="512136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4402079" y="144360"/>
              <a:ext cx="768240" cy="573120"/>
              <a:chOff x="4402079" y="144360"/>
              <a:chExt cx="768240" cy="573120"/>
            </a:xfrm>
          </p:grpSpPr>
          <p:pic>
            <p:nvPicPr>
              <p:cNvPr id="16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1443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7" name="Volný tvar 16"/>
              <p:cNvSpPr/>
              <p:nvPr/>
            </p:nvSpPr>
            <p:spPr>
              <a:xfrm>
                <a:off x="454644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3825719" y="144360"/>
              <a:ext cx="774719" cy="573120"/>
              <a:chOff x="3825719" y="144360"/>
              <a:chExt cx="774719" cy="573120"/>
            </a:xfrm>
          </p:grpSpPr>
          <p:pic>
            <p:nvPicPr>
              <p:cNvPr id="19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1443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" name="Volný tvar 19"/>
              <p:cNvSpPr/>
              <p:nvPr/>
            </p:nvSpPr>
            <p:spPr>
              <a:xfrm>
                <a:off x="3973679" y="262080"/>
                <a:ext cx="41400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3255839" y="144360"/>
              <a:ext cx="768599" cy="573120"/>
              <a:chOff x="3255839" y="144360"/>
              <a:chExt cx="768599" cy="573120"/>
            </a:xfrm>
          </p:grpSpPr>
          <p:pic>
            <p:nvPicPr>
              <p:cNvPr id="22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14436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" name="Volný tvar 22"/>
              <p:cNvSpPr/>
              <p:nvPr/>
            </p:nvSpPr>
            <p:spPr>
              <a:xfrm>
                <a:off x="3398759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2679840" y="144360"/>
              <a:ext cx="768240" cy="573120"/>
              <a:chOff x="2679840" y="144360"/>
              <a:chExt cx="768240" cy="573120"/>
            </a:xfrm>
          </p:grpSpPr>
          <p:pic>
            <p:nvPicPr>
              <p:cNvPr id="25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1443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6" name="Volný tvar 25"/>
              <p:cNvSpPr/>
              <p:nvPr/>
            </p:nvSpPr>
            <p:spPr>
              <a:xfrm>
                <a:off x="282420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1533600" y="144360"/>
              <a:ext cx="768240" cy="573120"/>
              <a:chOff x="1533600" y="144360"/>
              <a:chExt cx="768240" cy="573120"/>
            </a:xfrm>
          </p:grpSpPr>
          <p:pic>
            <p:nvPicPr>
              <p:cNvPr id="28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1443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9" name="Volný tvar 28"/>
              <p:cNvSpPr/>
              <p:nvPr/>
            </p:nvSpPr>
            <p:spPr>
              <a:xfrm>
                <a:off x="1676519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2103480" y="144360"/>
              <a:ext cx="774719" cy="573120"/>
              <a:chOff x="2103480" y="144360"/>
              <a:chExt cx="774719" cy="573120"/>
            </a:xfrm>
          </p:grpSpPr>
          <p:pic>
            <p:nvPicPr>
              <p:cNvPr id="31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1443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2" name="Volný tvar 31"/>
              <p:cNvSpPr/>
              <p:nvPr/>
            </p:nvSpPr>
            <p:spPr>
              <a:xfrm>
                <a:off x="225108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33" name="Skupina 32"/>
          <p:cNvGrpSpPr/>
          <p:nvPr/>
        </p:nvGrpSpPr>
        <p:grpSpPr>
          <a:xfrm>
            <a:off x="1533600" y="773280"/>
            <a:ext cx="6033959" cy="574560"/>
            <a:chOff x="1533600" y="773280"/>
            <a:chExt cx="6033959" cy="574560"/>
          </a:xfrm>
        </p:grpSpPr>
        <p:grpSp>
          <p:nvGrpSpPr>
            <p:cNvPr id="34" name="Skupina 33"/>
            <p:cNvGrpSpPr/>
            <p:nvPr/>
          </p:nvGrpSpPr>
          <p:grpSpPr>
            <a:xfrm>
              <a:off x="6711840" y="773280"/>
              <a:ext cx="855719" cy="536400"/>
              <a:chOff x="6711840" y="773280"/>
              <a:chExt cx="855719" cy="536400"/>
            </a:xfrm>
          </p:grpSpPr>
          <p:pic>
            <p:nvPicPr>
              <p:cNvPr id="35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773280"/>
                <a:ext cx="855719" cy="53640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6" name="Volný tvar 35"/>
              <p:cNvSpPr/>
              <p:nvPr/>
            </p:nvSpPr>
            <p:spPr>
              <a:xfrm>
                <a:off x="6842160" y="892079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6122880" y="773280"/>
              <a:ext cx="768599" cy="574560"/>
              <a:chOff x="6122880" y="773280"/>
              <a:chExt cx="768599" cy="574560"/>
            </a:xfrm>
          </p:grpSpPr>
          <p:pic>
            <p:nvPicPr>
              <p:cNvPr id="38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77328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9" name="Volný tvar 38"/>
              <p:cNvSpPr/>
              <p:nvPr/>
            </p:nvSpPr>
            <p:spPr>
              <a:xfrm>
                <a:off x="626904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40" name="Skupina 39"/>
            <p:cNvGrpSpPr/>
            <p:nvPr/>
          </p:nvGrpSpPr>
          <p:grpSpPr>
            <a:xfrm>
              <a:off x="5548320" y="773280"/>
              <a:ext cx="774719" cy="574560"/>
              <a:chOff x="5548320" y="773280"/>
              <a:chExt cx="774719" cy="574560"/>
            </a:xfrm>
          </p:grpSpPr>
          <p:pic>
            <p:nvPicPr>
              <p:cNvPr id="41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77328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2" name="Volný tvar 41"/>
              <p:cNvSpPr/>
              <p:nvPr/>
            </p:nvSpPr>
            <p:spPr>
              <a:xfrm>
                <a:off x="569448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>
              <a:off x="4978440" y="773280"/>
              <a:ext cx="768240" cy="574560"/>
              <a:chOff x="4978440" y="773280"/>
              <a:chExt cx="768240" cy="574560"/>
            </a:xfrm>
          </p:grpSpPr>
          <p:pic>
            <p:nvPicPr>
              <p:cNvPr id="44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77328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5" name="Volný tvar 44"/>
              <p:cNvSpPr/>
              <p:nvPr/>
            </p:nvSpPr>
            <p:spPr>
              <a:xfrm>
                <a:off x="512136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46" name="Skupina 45"/>
            <p:cNvGrpSpPr/>
            <p:nvPr/>
          </p:nvGrpSpPr>
          <p:grpSpPr>
            <a:xfrm>
              <a:off x="4402079" y="773280"/>
              <a:ext cx="768240" cy="574560"/>
              <a:chOff x="4402079" y="773280"/>
              <a:chExt cx="768240" cy="574560"/>
            </a:xfrm>
          </p:grpSpPr>
          <p:pic>
            <p:nvPicPr>
              <p:cNvPr id="47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77328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8" name="Volný tvar 47"/>
              <p:cNvSpPr/>
              <p:nvPr/>
            </p:nvSpPr>
            <p:spPr>
              <a:xfrm>
                <a:off x="454644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3825719" y="773280"/>
              <a:ext cx="774719" cy="574560"/>
              <a:chOff x="3825719" y="773280"/>
              <a:chExt cx="774719" cy="574560"/>
            </a:xfrm>
          </p:grpSpPr>
          <p:pic>
            <p:nvPicPr>
              <p:cNvPr id="50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77328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1" name="Volný tvar 50"/>
              <p:cNvSpPr/>
              <p:nvPr/>
            </p:nvSpPr>
            <p:spPr>
              <a:xfrm>
                <a:off x="3973679" y="892079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3255839" y="773280"/>
              <a:ext cx="768599" cy="574560"/>
              <a:chOff x="3255839" y="773280"/>
              <a:chExt cx="768599" cy="574560"/>
            </a:xfrm>
          </p:grpSpPr>
          <p:pic>
            <p:nvPicPr>
              <p:cNvPr id="53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77328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4" name="Volný tvar 53"/>
              <p:cNvSpPr/>
              <p:nvPr/>
            </p:nvSpPr>
            <p:spPr>
              <a:xfrm>
                <a:off x="3398759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55" name="Skupina 54"/>
            <p:cNvGrpSpPr/>
            <p:nvPr/>
          </p:nvGrpSpPr>
          <p:grpSpPr>
            <a:xfrm>
              <a:off x="2679840" y="773280"/>
              <a:ext cx="768240" cy="574560"/>
              <a:chOff x="2679840" y="773280"/>
              <a:chExt cx="768240" cy="574560"/>
            </a:xfrm>
          </p:grpSpPr>
          <p:pic>
            <p:nvPicPr>
              <p:cNvPr id="56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77328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7" name="Volný tvar 56"/>
              <p:cNvSpPr/>
              <p:nvPr/>
            </p:nvSpPr>
            <p:spPr>
              <a:xfrm>
                <a:off x="282420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>
              <a:off x="1533600" y="773280"/>
              <a:ext cx="768240" cy="574560"/>
              <a:chOff x="1533600" y="773280"/>
              <a:chExt cx="768240" cy="574560"/>
            </a:xfrm>
          </p:grpSpPr>
          <p:pic>
            <p:nvPicPr>
              <p:cNvPr id="59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77328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60" name="Volný tvar 59"/>
              <p:cNvSpPr/>
              <p:nvPr/>
            </p:nvSpPr>
            <p:spPr>
              <a:xfrm>
                <a:off x="1676519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61" name="Skupina 60"/>
            <p:cNvGrpSpPr/>
            <p:nvPr/>
          </p:nvGrpSpPr>
          <p:grpSpPr>
            <a:xfrm>
              <a:off x="2103480" y="773280"/>
              <a:ext cx="774719" cy="574560"/>
              <a:chOff x="2103480" y="773280"/>
              <a:chExt cx="774719" cy="574560"/>
            </a:xfrm>
          </p:grpSpPr>
          <p:pic>
            <p:nvPicPr>
              <p:cNvPr id="62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77328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63" name="Volný tvar 62"/>
              <p:cNvSpPr/>
              <p:nvPr/>
            </p:nvSpPr>
            <p:spPr>
              <a:xfrm>
                <a:off x="225108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64" name="Skupina 63"/>
          <p:cNvGrpSpPr/>
          <p:nvPr/>
        </p:nvGrpSpPr>
        <p:grpSpPr>
          <a:xfrm>
            <a:off x="1533600" y="1401840"/>
            <a:ext cx="6033959" cy="574560"/>
            <a:chOff x="1533600" y="1401840"/>
            <a:chExt cx="6033959" cy="574560"/>
          </a:xfrm>
        </p:grpSpPr>
        <p:grpSp>
          <p:nvGrpSpPr>
            <p:cNvPr id="65" name="Skupina 64"/>
            <p:cNvGrpSpPr/>
            <p:nvPr/>
          </p:nvGrpSpPr>
          <p:grpSpPr>
            <a:xfrm>
              <a:off x="6711840" y="1401840"/>
              <a:ext cx="855719" cy="536400"/>
              <a:chOff x="6711840" y="1401840"/>
              <a:chExt cx="855719" cy="536400"/>
            </a:xfrm>
          </p:grpSpPr>
          <p:pic>
            <p:nvPicPr>
              <p:cNvPr id="66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1401840"/>
                <a:ext cx="855719" cy="53640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67" name="Volný tvar 66"/>
              <p:cNvSpPr/>
              <p:nvPr/>
            </p:nvSpPr>
            <p:spPr>
              <a:xfrm>
                <a:off x="6842160" y="1520999"/>
                <a:ext cx="514439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68" name="Skupina 67"/>
            <p:cNvGrpSpPr/>
            <p:nvPr/>
          </p:nvGrpSpPr>
          <p:grpSpPr>
            <a:xfrm>
              <a:off x="6122880" y="1401840"/>
              <a:ext cx="768599" cy="574560"/>
              <a:chOff x="6122880" y="1401840"/>
              <a:chExt cx="768599" cy="574560"/>
            </a:xfrm>
          </p:grpSpPr>
          <p:pic>
            <p:nvPicPr>
              <p:cNvPr id="69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140184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0" name="Volný tvar 69"/>
              <p:cNvSpPr/>
              <p:nvPr/>
            </p:nvSpPr>
            <p:spPr>
              <a:xfrm>
                <a:off x="626904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71" name="Skupina 70"/>
            <p:cNvGrpSpPr/>
            <p:nvPr/>
          </p:nvGrpSpPr>
          <p:grpSpPr>
            <a:xfrm>
              <a:off x="5548320" y="1401840"/>
              <a:ext cx="774719" cy="574560"/>
              <a:chOff x="5548320" y="1401840"/>
              <a:chExt cx="774719" cy="574560"/>
            </a:xfrm>
          </p:grpSpPr>
          <p:pic>
            <p:nvPicPr>
              <p:cNvPr id="72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140184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3" name="Volný tvar 72"/>
              <p:cNvSpPr/>
              <p:nvPr/>
            </p:nvSpPr>
            <p:spPr>
              <a:xfrm>
                <a:off x="569448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74" name="Skupina 73"/>
            <p:cNvGrpSpPr/>
            <p:nvPr/>
          </p:nvGrpSpPr>
          <p:grpSpPr>
            <a:xfrm>
              <a:off x="4978440" y="1401840"/>
              <a:ext cx="768240" cy="574560"/>
              <a:chOff x="4978440" y="1401840"/>
              <a:chExt cx="768240" cy="574560"/>
            </a:xfrm>
          </p:grpSpPr>
          <p:pic>
            <p:nvPicPr>
              <p:cNvPr id="75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140184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6" name="Volný tvar 75"/>
              <p:cNvSpPr/>
              <p:nvPr/>
            </p:nvSpPr>
            <p:spPr>
              <a:xfrm>
                <a:off x="512136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77" name="Skupina 76"/>
            <p:cNvGrpSpPr/>
            <p:nvPr/>
          </p:nvGrpSpPr>
          <p:grpSpPr>
            <a:xfrm>
              <a:off x="4402079" y="1401840"/>
              <a:ext cx="768240" cy="574560"/>
              <a:chOff x="4402079" y="1401840"/>
              <a:chExt cx="768240" cy="574560"/>
            </a:xfrm>
          </p:grpSpPr>
          <p:pic>
            <p:nvPicPr>
              <p:cNvPr id="78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140184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9" name="Volný tvar 78"/>
              <p:cNvSpPr/>
              <p:nvPr/>
            </p:nvSpPr>
            <p:spPr>
              <a:xfrm>
                <a:off x="454644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80" name="Skupina 79"/>
            <p:cNvGrpSpPr/>
            <p:nvPr/>
          </p:nvGrpSpPr>
          <p:grpSpPr>
            <a:xfrm>
              <a:off x="3825719" y="1401840"/>
              <a:ext cx="774719" cy="574560"/>
              <a:chOff x="3825719" y="1401840"/>
              <a:chExt cx="774719" cy="574560"/>
            </a:xfrm>
          </p:grpSpPr>
          <p:pic>
            <p:nvPicPr>
              <p:cNvPr id="81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140184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2" name="Volný tvar 81"/>
              <p:cNvSpPr/>
              <p:nvPr/>
            </p:nvSpPr>
            <p:spPr>
              <a:xfrm>
                <a:off x="3973679" y="1520999"/>
                <a:ext cx="41400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83" name="Skupina 82"/>
            <p:cNvGrpSpPr/>
            <p:nvPr/>
          </p:nvGrpSpPr>
          <p:grpSpPr>
            <a:xfrm>
              <a:off x="3255839" y="1401840"/>
              <a:ext cx="768599" cy="574560"/>
              <a:chOff x="3255839" y="1401840"/>
              <a:chExt cx="768599" cy="574560"/>
            </a:xfrm>
          </p:grpSpPr>
          <p:pic>
            <p:nvPicPr>
              <p:cNvPr id="84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140184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5" name="Volný tvar 84"/>
              <p:cNvSpPr/>
              <p:nvPr/>
            </p:nvSpPr>
            <p:spPr>
              <a:xfrm>
                <a:off x="3398759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86" name="Skupina 85"/>
            <p:cNvGrpSpPr/>
            <p:nvPr/>
          </p:nvGrpSpPr>
          <p:grpSpPr>
            <a:xfrm>
              <a:off x="2679840" y="1401840"/>
              <a:ext cx="768240" cy="574560"/>
              <a:chOff x="2679840" y="1401840"/>
              <a:chExt cx="768240" cy="574560"/>
            </a:xfrm>
          </p:grpSpPr>
          <p:pic>
            <p:nvPicPr>
              <p:cNvPr id="87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140184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8" name="Volný tvar 87"/>
              <p:cNvSpPr/>
              <p:nvPr/>
            </p:nvSpPr>
            <p:spPr>
              <a:xfrm>
                <a:off x="282420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89" name="Skupina 88"/>
            <p:cNvGrpSpPr/>
            <p:nvPr/>
          </p:nvGrpSpPr>
          <p:grpSpPr>
            <a:xfrm>
              <a:off x="1533600" y="1401840"/>
              <a:ext cx="768240" cy="574560"/>
              <a:chOff x="1533600" y="1401840"/>
              <a:chExt cx="768240" cy="574560"/>
            </a:xfrm>
          </p:grpSpPr>
          <p:pic>
            <p:nvPicPr>
              <p:cNvPr id="90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140184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1" name="Volný tvar 90"/>
              <p:cNvSpPr/>
              <p:nvPr/>
            </p:nvSpPr>
            <p:spPr>
              <a:xfrm>
                <a:off x="1676519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92" name="Skupina 91"/>
            <p:cNvGrpSpPr/>
            <p:nvPr/>
          </p:nvGrpSpPr>
          <p:grpSpPr>
            <a:xfrm>
              <a:off x="2103480" y="1401840"/>
              <a:ext cx="774719" cy="574560"/>
              <a:chOff x="2103480" y="1401840"/>
              <a:chExt cx="774719" cy="574560"/>
            </a:xfrm>
          </p:grpSpPr>
          <p:pic>
            <p:nvPicPr>
              <p:cNvPr id="93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140184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4" name="Volný tvar 93"/>
              <p:cNvSpPr/>
              <p:nvPr/>
            </p:nvSpPr>
            <p:spPr>
              <a:xfrm>
                <a:off x="225108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95" name="Skupina 94"/>
          <p:cNvGrpSpPr/>
          <p:nvPr/>
        </p:nvGrpSpPr>
        <p:grpSpPr>
          <a:xfrm>
            <a:off x="1533600" y="2030400"/>
            <a:ext cx="6033959" cy="574560"/>
            <a:chOff x="1533600" y="2030400"/>
            <a:chExt cx="6033959" cy="574560"/>
          </a:xfrm>
        </p:grpSpPr>
        <p:grpSp>
          <p:nvGrpSpPr>
            <p:cNvPr id="96" name="Skupina 95"/>
            <p:cNvGrpSpPr/>
            <p:nvPr/>
          </p:nvGrpSpPr>
          <p:grpSpPr>
            <a:xfrm>
              <a:off x="6711840" y="2030400"/>
              <a:ext cx="855719" cy="536760"/>
              <a:chOff x="6711840" y="2030400"/>
              <a:chExt cx="855719" cy="536760"/>
            </a:xfrm>
          </p:grpSpPr>
          <p:pic>
            <p:nvPicPr>
              <p:cNvPr id="97" name=""/>
              <p:cNvPicPr>
                <a:picLocks noChangeAspect="1"/>
              </p:cNvPicPr>
              <p:nvPr/>
            </p:nvPicPr>
            <p:blipFill>
              <a:blip r:embed="rId7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2030400"/>
                <a:ext cx="855719" cy="5367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8" name="Volný tvar 97"/>
              <p:cNvSpPr/>
              <p:nvPr/>
            </p:nvSpPr>
            <p:spPr>
              <a:xfrm>
                <a:off x="6842160" y="2151000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99" name="Skupina 98"/>
            <p:cNvGrpSpPr/>
            <p:nvPr/>
          </p:nvGrpSpPr>
          <p:grpSpPr>
            <a:xfrm>
              <a:off x="6122880" y="2030400"/>
              <a:ext cx="768599" cy="574560"/>
              <a:chOff x="6122880" y="2030400"/>
              <a:chExt cx="768599" cy="574560"/>
            </a:xfrm>
          </p:grpSpPr>
          <p:pic>
            <p:nvPicPr>
              <p:cNvPr id="100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203040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01" name="Volný tvar 100"/>
              <p:cNvSpPr/>
              <p:nvPr/>
            </p:nvSpPr>
            <p:spPr>
              <a:xfrm>
                <a:off x="626904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102" name="Skupina 101"/>
            <p:cNvGrpSpPr/>
            <p:nvPr/>
          </p:nvGrpSpPr>
          <p:grpSpPr>
            <a:xfrm>
              <a:off x="5548320" y="2030400"/>
              <a:ext cx="774719" cy="574560"/>
              <a:chOff x="5548320" y="2030400"/>
              <a:chExt cx="774719" cy="574560"/>
            </a:xfrm>
          </p:grpSpPr>
          <p:pic>
            <p:nvPicPr>
              <p:cNvPr id="103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203040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04" name="Volný tvar 103"/>
              <p:cNvSpPr/>
              <p:nvPr/>
            </p:nvSpPr>
            <p:spPr>
              <a:xfrm>
                <a:off x="569448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105" name="Skupina 104"/>
            <p:cNvGrpSpPr/>
            <p:nvPr/>
          </p:nvGrpSpPr>
          <p:grpSpPr>
            <a:xfrm>
              <a:off x="4978440" y="2030400"/>
              <a:ext cx="768240" cy="574560"/>
              <a:chOff x="4978440" y="2030400"/>
              <a:chExt cx="768240" cy="574560"/>
            </a:xfrm>
          </p:grpSpPr>
          <p:pic>
            <p:nvPicPr>
              <p:cNvPr id="106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203040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07" name="Volný tvar 106"/>
              <p:cNvSpPr/>
              <p:nvPr/>
            </p:nvSpPr>
            <p:spPr>
              <a:xfrm>
                <a:off x="512136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108" name="Skupina 107"/>
            <p:cNvGrpSpPr/>
            <p:nvPr/>
          </p:nvGrpSpPr>
          <p:grpSpPr>
            <a:xfrm>
              <a:off x="4402079" y="2030400"/>
              <a:ext cx="768240" cy="574560"/>
              <a:chOff x="4402079" y="2030400"/>
              <a:chExt cx="768240" cy="574560"/>
            </a:xfrm>
          </p:grpSpPr>
          <p:pic>
            <p:nvPicPr>
              <p:cNvPr id="109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203040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0" name="Volný tvar 109"/>
              <p:cNvSpPr/>
              <p:nvPr/>
            </p:nvSpPr>
            <p:spPr>
              <a:xfrm>
                <a:off x="454644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111" name="Skupina 110"/>
            <p:cNvGrpSpPr/>
            <p:nvPr/>
          </p:nvGrpSpPr>
          <p:grpSpPr>
            <a:xfrm>
              <a:off x="3825719" y="2030400"/>
              <a:ext cx="774719" cy="574560"/>
              <a:chOff x="3825719" y="2030400"/>
              <a:chExt cx="774719" cy="574560"/>
            </a:xfrm>
          </p:grpSpPr>
          <p:pic>
            <p:nvPicPr>
              <p:cNvPr id="112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203040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3" name="Volný tvar 112"/>
              <p:cNvSpPr/>
              <p:nvPr/>
            </p:nvSpPr>
            <p:spPr>
              <a:xfrm>
                <a:off x="3973679" y="2151000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114" name="Skupina 113"/>
            <p:cNvGrpSpPr/>
            <p:nvPr/>
          </p:nvGrpSpPr>
          <p:grpSpPr>
            <a:xfrm>
              <a:off x="3255839" y="2030400"/>
              <a:ext cx="768599" cy="574560"/>
              <a:chOff x="3255839" y="2030400"/>
              <a:chExt cx="768599" cy="574560"/>
            </a:xfrm>
          </p:grpSpPr>
          <p:pic>
            <p:nvPicPr>
              <p:cNvPr id="115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203040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6" name="Volný tvar 115"/>
              <p:cNvSpPr/>
              <p:nvPr/>
            </p:nvSpPr>
            <p:spPr>
              <a:xfrm>
                <a:off x="3398759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117" name="Skupina 116"/>
            <p:cNvGrpSpPr/>
            <p:nvPr/>
          </p:nvGrpSpPr>
          <p:grpSpPr>
            <a:xfrm>
              <a:off x="2679840" y="2030400"/>
              <a:ext cx="768240" cy="574560"/>
              <a:chOff x="2679840" y="2030400"/>
              <a:chExt cx="768240" cy="574560"/>
            </a:xfrm>
          </p:grpSpPr>
          <p:pic>
            <p:nvPicPr>
              <p:cNvPr id="118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203040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9" name="Volný tvar 118"/>
              <p:cNvSpPr/>
              <p:nvPr/>
            </p:nvSpPr>
            <p:spPr>
              <a:xfrm>
                <a:off x="282420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120" name="Skupina 119"/>
            <p:cNvGrpSpPr/>
            <p:nvPr/>
          </p:nvGrpSpPr>
          <p:grpSpPr>
            <a:xfrm>
              <a:off x="1533600" y="2030400"/>
              <a:ext cx="768240" cy="574560"/>
              <a:chOff x="1533600" y="2030400"/>
              <a:chExt cx="768240" cy="574560"/>
            </a:xfrm>
          </p:grpSpPr>
          <p:pic>
            <p:nvPicPr>
              <p:cNvPr id="121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203040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22" name="Volný tvar 121"/>
              <p:cNvSpPr/>
              <p:nvPr/>
            </p:nvSpPr>
            <p:spPr>
              <a:xfrm>
                <a:off x="1676519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123" name="Skupina 122"/>
            <p:cNvGrpSpPr/>
            <p:nvPr/>
          </p:nvGrpSpPr>
          <p:grpSpPr>
            <a:xfrm>
              <a:off x="2103480" y="2030400"/>
              <a:ext cx="774719" cy="574560"/>
              <a:chOff x="2103480" y="2030400"/>
              <a:chExt cx="774719" cy="574560"/>
            </a:xfrm>
          </p:grpSpPr>
          <p:pic>
            <p:nvPicPr>
              <p:cNvPr id="124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203040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25" name="Volný tvar 124"/>
              <p:cNvSpPr/>
              <p:nvPr/>
            </p:nvSpPr>
            <p:spPr>
              <a:xfrm>
                <a:off x="225108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126" name="Skupina 125"/>
          <p:cNvGrpSpPr/>
          <p:nvPr/>
        </p:nvGrpSpPr>
        <p:grpSpPr>
          <a:xfrm>
            <a:off x="1533600" y="2660760"/>
            <a:ext cx="6033959" cy="573120"/>
            <a:chOff x="1533600" y="2660760"/>
            <a:chExt cx="6033959" cy="573120"/>
          </a:xfrm>
        </p:grpSpPr>
        <p:grpSp>
          <p:nvGrpSpPr>
            <p:cNvPr id="127" name="Skupina 126"/>
            <p:cNvGrpSpPr/>
            <p:nvPr/>
          </p:nvGrpSpPr>
          <p:grpSpPr>
            <a:xfrm>
              <a:off x="6711840" y="2660760"/>
              <a:ext cx="855719" cy="534960"/>
              <a:chOff x="6711840" y="2660760"/>
              <a:chExt cx="855719" cy="534960"/>
            </a:xfrm>
          </p:grpSpPr>
          <p:pic>
            <p:nvPicPr>
              <p:cNvPr id="128" name=""/>
              <p:cNvPicPr>
                <a:picLocks noChangeAspect="1"/>
              </p:cNvPicPr>
              <p:nvPr/>
            </p:nvPicPr>
            <p:blipFill>
              <a:blip r:embed="rId7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2660760"/>
                <a:ext cx="855719" cy="5349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29" name="Volný tvar 128"/>
              <p:cNvSpPr/>
              <p:nvPr/>
            </p:nvSpPr>
            <p:spPr>
              <a:xfrm>
                <a:off x="6842160" y="2781360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130" name="Skupina 129"/>
            <p:cNvGrpSpPr/>
            <p:nvPr/>
          </p:nvGrpSpPr>
          <p:grpSpPr>
            <a:xfrm>
              <a:off x="6122880" y="2660760"/>
              <a:ext cx="768599" cy="573120"/>
              <a:chOff x="6122880" y="2660760"/>
              <a:chExt cx="768599" cy="573120"/>
            </a:xfrm>
          </p:grpSpPr>
          <p:pic>
            <p:nvPicPr>
              <p:cNvPr id="131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266076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32" name="Volný tvar 131"/>
              <p:cNvSpPr/>
              <p:nvPr/>
            </p:nvSpPr>
            <p:spPr>
              <a:xfrm>
                <a:off x="626904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133" name="Skupina 132"/>
            <p:cNvGrpSpPr/>
            <p:nvPr/>
          </p:nvGrpSpPr>
          <p:grpSpPr>
            <a:xfrm>
              <a:off x="5548320" y="2660760"/>
              <a:ext cx="774719" cy="573120"/>
              <a:chOff x="5548320" y="2660760"/>
              <a:chExt cx="774719" cy="573120"/>
            </a:xfrm>
          </p:grpSpPr>
          <p:pic>
            <p:nvPicPr>
              <p:cNvPr id="134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26607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35" name="Volný tvar 134"/>
              <p:cNvSpPr/>
              <p:nvPr/>
            </p:nvSpPr>
            <p:spPr>
              <a:xfrm>
                <a:off x="569448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136" name="Skupina 135"/>
            <p:cNvGrpSpPr/>
            <p:nvPr/>
          </p:nvGrpSpPr>
          <p:grpSpPr>
            <a:xfrm>
              <a:off x="4978440" y="2660760"/>
              <a:ext cx="768240" cy="573120"/>
              <a:chOff x="4978440" y="2660760"/>
              <a:chExt cx="768240" cy="573120"/>
            </a:xfrm>
          </p:grpSpPr>
          <p:pic>
            <p:nvPicPr>
              <p:cNvPr id="137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26607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38" name="Volný tvar 137"/>
              <p:cNvSpPr/>
              <p:nvPr/>
            </p:nvSpPr>
            <p:spPr>
              <a:xfrm>
                <a:off x="512136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139" name="Skupina 138"/>
            <p:cNvGrpSpPr/>
            <p:nvPr/>
          </p:nvGrpSpPr>
          <p:grpSpPr>
            <a:xfrm>
              <a:off x="4402079" y="2660760"/>
              <a:ext cx="768240" cy="573120"/>
              <a:chOff x="4402079" y="2660760"/>
              <a:chExt cx="768240" cy="573120"/>
            </a:xfrm>
          </p:grpSpPr>
          <p:pic>
            <p:nvPicPr>
              <p:cNvPr id="140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26607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41" name="Volný tvar 140"/>
              <p:cNvSpPr/>
              <p:nvPr/>
            </p:nvSpPr>
            <p:spPr>
              <a:xfrm>
                <a:off x="454644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142" name="Skupina 141"/>
            <p:cNvGrpSpPr/>
            <p:nvPr/>
          </p:nvGrpSpPr>
          <p:grpSpPr>
            <a:xfrm>
              <a:off x="3825719" y="2660760"/>
              <a:ext cx="774719" cy="573120"/>
              <a:chOff x="3825719" y="2660760"/>
              <a:chExt cx="774719" cy="573120"/>
            </a:xfrm>
          </p:grpSpPr>
          <p:pic>
            <p:nvPicPr>
              <p:cNvPr id="143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26607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44" name="Volný tvar 143"/>
              <p:cNvSpPr/>
              <p:nvPr/>
            </p:nvSpPr>
            <p:spPr>
              <a:xfrm>
                <a:off x="3973679" y="2781360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145" name="Skupina 144"/>
            <p:cNvGrpSpPr/>
            <p:nvPr/>
          </p:nvGrpSpPr>
          <p:grpSpPr>
            <a:xfrm>
              <a:off x="3255839" y="2660760"/>
              <a:ext cx="768599" cy="573120"/>
              <a:chOff x="3255839" y="2660760"/>
              <a:chExt cx="768599" cy="573120"/>
            </a:xfrm>
          </p:grpSpPr>
          <p:pic>
            <p:nvPicPr>
              <p:cNvPr id="146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266076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47" name="Volný tvar 146"/>
              <p:cNvSpPr/>
              <p:nvPr/>
            </p:nvSpPr>
            <p:spPr>
              <a:xfrm>
                <a:off x="3398759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148" name="Skupina 147"/>
            <p:cNvGrpSpPr/>
            <p:nvPr/>
          </p:nvGrpSpPr>
          <p:grpSpPr>
            <a:xfrm>
              <a:off x="2679840" y="2660760"/>
              <a:ext cx="768240" cy="573120"/>
              <a:chOff x="2679840" y="2660760"/>
              <a:chExt cx="768240" cy="573120"/>
            </a:xfrm>
          </p:grpSpPr>
          <p:pic>
            <p:nvPicPr>
              <p:cNvPr id="149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26607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50" name="Volný tvar 149"/>
              <p:cNvSpPr/>
              <p:nvPr/>
            </p:nvSpPr>
            <p:spPr>
              <a:xfrm>
                <a:off x="282420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151" name="Skupina 150"/>
            <p:cNvGrpSpPr/>
            <p:nvPr/>
          </p:nvGrpSpPr>
          <p:grpSpPr>
            <a:xfrm>
              <a:off x="1533600" y="2660760"/>
              <a:ext cx="768240" cy="573120"/>
              <a:chOff x="1533600" y="2660760"/>
              <a:chExt cx="768240" cy="573120"/>
            </a:xfrm>
          </p:grpSpPr>
          <p:pic>
            <p:nvPicPr>
              <p:cNvPr id="152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26607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53" name="Volný tvar 152"/>
              <p:cNvSpPr/>
              <p:nvPr/>
            </p:nvSpPr>
            <p:spPr>
              <a:xfrm>
                <a:off x="1676519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154" name="Skupina 153"/>
            <p:cNvGrpSpPr/>
            <p:nvPr/>
          </p:nvGrpSpPr>
          <p:grpSpPr>
            <a:xfrm>
              <a:off x="2103480" y="2660760"/>
              <a:ext cx="774719" cy="573120"/>
              <a:chOff x="2103480" y="2660760"/>
              <a:chExt cx="774719" cy="573120"/>
            </a:xfrm>
          </p:grpSpPr>
          <p:pic>
            <p:nvPicPr>
              <p:cNvPr id="155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26607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56" name="Volný tvar 155"/>
              <p:cNvSpPr/>
              <p:nvPr/>
            </p:nvSpPr>
            <p:spPr>
              <a:xfrm>
                <a:off x="225108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157" name="Skupina 156"/>
          <p:cNvGrpSpPr/>
          <p:nvPr/>
        </p:nvGrpSpPr>
        <p:grpSpPr>
          <a:xfrm>
            <a:off x="1533600" y="3289319"/>
            <a:ext cx="6033959" cy="574560"/>
            <a:chOff x="1533600" y="3289319"/>
            <a:chExt cx="6033959" cy="574560"/>
          </a:xfrm>
        </p:grpSpPr>
        <p:grpSp>
          <p:nvGrpSpPr>
            <p:cNvPr id="158" name="Skupina 157"/>
            <p:cNvGrpSpPr/>
            <p:nvPr/>
          </p:nvGrpSpPr>
          <p:grpSpPr>
            <a:xfrm>
              <a:off x="6711840" y="3289319"/>
              <a:ext cx="855719" cy="536400"/>
              <a:chOff x="6711840" y="3289319"/>
              <a:chExt cx="855719" cy="536400"/>
            </a:xfrm>
          </p:grpSpPr>
          <p:pic>
            <p:nvPicPr>
              <p:cNvPr id="159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3289319"/>
                <a:ext cx="855719" cy="53640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60" name="Volný tvar 159"/>
              <p:cNvSpPr/>
              <p:nvPr/>
            </p:nvSpPr>
            <p:spPr>
              <a:xfrm>
                <a:off x="6842160" y="3406680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161" name="Skupina 160"/>
            <p:cNvGrpSpPr/>
            <p:nvPr/>
          </p:nvGrpSpPr>
          <p:grpSpPr>
            <a:xfrm>
              <a:off x="6122880" y="3289319"/>
              <a:ext cx="768599" cy="574560"/>
              <a:chOff x="6122880" y="3289319"/>
              <a:chExt cx="768599" cy="574560"/>
            </a:xfrm>
          </p:grpSpPr>
          <p:pic>
            <p:nvPicPr>
              <p:cNvPr id="162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3289319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63" name="Volný tvar 162"/>
              <p:cNvSpPr/>
              <p:nvPr/>
            </p:nvSpPr>
            <p:spPr>
              <a:xfrm>
                <a:off x="6269040" y="340668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164" name="Skupina 163"/>
            <p:cNvGrpSpPr/>
            <p:nvPr/>
          </p:nvGrpSpPr>
          <p:grpSpPr>
            <a:xfrm>
              <a:off x="5548320" y="3289319"/>
              <a:ext cx="774719" cy="574560"/>
              <a:chOff x="5548320" y="3289319"/>
              <a:chExt cx="774719" cy="574560"/>
            </a:xfrm>
          </p:grpSpPr>
          <p:pic>
            <p:nvPicPr>
              <p:cNvPr id="165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3289319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66" name="Volný tvar 165"/>
              <p:cNvSpPr/>
              <p:nvPr/>
            </p:nvSpPr>
            <p:spPr>
              <a:xfrm>
                <a:off x="5694480" y="340668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167" name="Skupina 166"/>
            <p:cNvGrpSpPr/>
            <p:nvPr/>
          </p:nvGrpSpPr>
          <p:grpSpPr>
            <a:xfrm>
              <a:off x="4978440" y="3289319"/>
              <a:ext cx="768240" cy="574560"/>
              <a:chOff x="4978440" y="3289319"/>
              <a:chExt cx="768240" cy="574560"/>
            </a:xfrm>
          </p:grpSpPr>
          <p:pic>
            <p:nvPicPr>
              <p:cNvPr id="168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3289319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69" name="Volný tvar 168"/>
              <p:cNvSpPr/>
              <p:nvPr/>
            </p:nvSpPr>
            <p:spPr>
              <a:xfrm>
                <a:off x="5121360" y="340668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170" name="Skupina 169"/>
            <p:cNvGrpSpPr/>
            <p:nvPr/>
          </p:nvGrpSpPr>
          <p:grpSpPr>
            <a:xfrm>
              <a:off x="4402079" y="3289319"/>
              <a:ext cx="768240" cy="574560"/>
              <a:chOff x="4402079" y="3289319"/>
              <a:chExt cx="768240" cy="574560"/>
            </a:xfrm>
          </p:grpSpPr>
          <p:pic>
            <p:nvPicPr>
              <p:cNvPr id="171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3289319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72" name="Volný tvar 171"/>
              <p:cNvSpPr/>
              <p:nvPr/>
            </p:nvSpPr>
            <p:spPr>
              <a:xfrm>
                <a:off x="4546440" y="340668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173" name="Skupina 172"/>
            <p:cNvGrpSpPr/>
            <p:nvPr/>
          </p:nvGrpSpPr>
          <p:grpSpPr>
            <a:xfrm>
              <a:off x="3825719" y="3289319"/>
              <a:ext cx="774719" cy="574560"/>
              <a:chOff x="3825719" y="3289319"/>
              <a:chExt cx="774719" cy="574560"/>
            </a:xfrm>
          </p:grpSpPr>
          <p:pic>
            <p:nvPicPr>
              <p:cNvPr id="174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3289319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75" name="Volný tvar 174"/>
              <p:cNvSpPr/>
              <p:nvPr/>
            </p:nvSpPr>
            <p:spPr>
              <a:xfrm>
                <a:off x="3973679" y="3406680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176" name="Skupina 175"/>
            <p:cNvGrpSpPr/>
            <p:nvPr/>
          </p:nvGrpSpPr>
          <p:grpSpPr>
            <a:xfrm>
              <a:off x="3255839" y="3289319"/>
              <a:ext cx="768599" cy="574560"/>
              <a:chOff x="3255839" y="3289319"/>
              <a:chExt cx="768599" cy="574560"/>
            </a:xfrm>
          </p:grpSpPr>
          <p:pic>
            <p:nvPicPr>
              <p:cNvPr id="177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3289319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78" name="Volný tvar 177"/>
              <p:cNvSpPr/>
              <p:nvPr/>
            </p:nvSpPr>
            <p:spPr>
              <a:xfrm>
                <a:off x="3398759" y="340668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179" name="Skupina 178"/>
            <p:cNvGrpSpPr/>
            <p:nvPr/>
          </p:nvGrpSpPr>
          <p:grpSpPr>
            <a:xfrm>
              <a:off x="2679840" y="3289319"/>
              <a:ext cx="768240" cy="574560"/>
              <a:chOff x="2679840" y="3289319"/>
              <a:chExt cx="768240" cy="574560"/>
            </a:xfrm>
          </p:grpSpPr>
          <p:pic>
            <p:nvPicPr>
              <p:cNvPr id="180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3289319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81" name="Volný tvar 180"/>
              <p:cNvSpPr/>
              <p:nvPr/>
            </p:nvSpPr>
            <p:spPr>
              <a:xfrm>
                <a:off x="2824200" y="340668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182" name="Skupina 181"/>
            <p:cNvGrpSpPr/>
            <p:nvPr/>
          </p:nvGrpSpPr>
          <p:grpSpPr>
            <a:xfrm>
              <a:off x="1533600" y="3289319"/>
              <a:ext cx="768240" cy="574560"/>
              <a:chOff x="1533600" y="3289319"/>
              <a:chExt cx="768240" cy="574560"/>
            </a:xfrm>
          </p:grpSpPr>
          <p:pic>
            <p:nvPicPr>
              <p:cNvPr id="183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3289319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84" name="Volný tvar 183"/>
              <p:cNvSpPr/>
              <p:nvPr/>
            </p:nvSpPr>
            <p:spPr>
              <a:xfrm>
                <a:off x="1676519" y="340668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185" name="Skupina 184"/>
            <p:cNvGrpSpPr/>
            <p:nvPr/>
          </p:nvGrpSpPr>
          <p:grpSpPr>
            <a:xfrm>
              <a:off x="2103480" y="3289319"/>
              <a:ext cx="774719" cy="574560"/>
              <a:chOff x="2103480" y="3289319"/>
              <a:chExt cx="774719" cy="574560"/>
            </a:xfrm>
          </p:grpSpPr>
          <p:pic>
            <p:nvPicPr>
              <p:cNvPr id="186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3289319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87" name="Volný tvar 186"/>
              <p:cNvSpPr/>
              <p:nvPr/>
            </p:nvSpPr>
            <p:spPr>
              <a:xfrm>
                <a:off x="2251080" y="340668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188" name="Skupina 187"/>
          <p:cNvGrpSpPr/>
          <p:nvPr/>
        </p:nvGrpSpPr>
        <p:grpSpPr>
          <a:xfrm>
            <a:off x="1533600" y="3917880"/>
            <a:ext cx="6033959" cy="574920"/>
            <a:chOff x="1533600" y="3917880"/>
            <a:chExt cx="6033959" cy="574920"/>
          </a:xfrm>
        </p:grpSpPr>
        <p:grpSp>
          <p:nvGrpSpPr>
            <p:cNvPr id="189" name="Skupina 188"/>
            <p:cNvGrpSpPr/>
            <p:nvPr/>
          </p:nvGrpSpPr>
          <p:grpSpPr>
            <a:xfrm>
              <a:off x="6711840" y="3917880"/>
              <a:ext cx="855719" cy="536760"/>
              <a:chOff x="6711840" y="3917880"/>
              <a:chExt cx="855719" cy="536760"/>
            </a:xfrm>
          </p:grpSpPr>
          <p:pic>
            <p:nvPicPr>
              <p:cNvPr id="190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3917880"/>
                <a:ext cx="855719" cy="5367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91" name="Volný tvar 190"/>
              <p:cNvSpPr/>
              <p:nvPr/>
            </p:nvSpPr>
            <p:spPr>
              <a:xfrm>
                <a:off x="6842160" y="4037039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192" name="Skupina 191"/>
            <p:cNvGrpSpPr/>
            <p:nvPr/>
          </p:nvGrpSpPr>
          <p:grpSpPr>
            <a:xfrm>
              <a:off x="6122880" y="3917880"/>
              <a:ext cx="768599" cy="574920"/>
              <a:chOff x="6122880" y="3917880"/>
              <a:chExt cx="768599" cy="574920"/>
            </a:xfrm>
          </p:grpSpPr>
          <p:pic>
            <p:nvPicPr>
              <p:cNvPr id="193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391788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94" name="Volný tvar 193"/>
              <p:cNvSpPr/>
              <p:nvPr/>
            </p:nvSpPr>
            <p:spPr>
              <a:xfrm>
                <a:off x="626904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195" name="Skupina 194"/>
            <p:cNvGrpSpPr/>
            <p:nvPr/>
          </p:nvGrpSpPr>
          <p:grpSpPr>
            <a:xfrm>
              <a:off x="5548320" y="3917880"/>
              <a:ext cx="774719" cy="574920"/>
              <a:chOff x="5548320" y="3917880"/>
              <a:chExt cx="774719" cy="574920"/>
            </a:xfrm>
          </p:grpSpPr>
          <p:pic>
            <p:nvPicPr>
              <p:cNvPr id="196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391788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97" name="Volný tvar 196"/>
              <p:cNvSpPr/>
              <p:nvPr/>
            </p:nvSpPr>
            <p:spPr>
              <a:xfrm>
                <a:off x="569448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198" name="Skupina 197"/>
            <p:cNvGrpSpPr/>
            <p:nvPr/>
          </p:nvGrpSpPr>
          <p:grpSpPr>
            <a:xfrm>
              <a:off x="4978440" y="3917880"/>
              <a:ext cx="768240" cy="574920"/>
              <a:chOff x="4978440" y="3917880"/>
              <a:chExt cx="768240" cy="574920"/>
            </a:xfrm>
          </p:grpSpPr>
          <p:pic>
            <p:nvPicPr>
              <p:cNvPr id="199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391788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0" name="Volný tvar 199"/>
              <p:cNvSpPr/>
              <p:nvPr/>
            </p:nvSpPr>
            <p:spPr>
              <a:xfrm>
                <a:off x="512136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201" name="Skupina 200"/>
            <p:cNvGrpSpPr/>
            <p:nvPr/>
          </p:nvGrpSpPr>
          <p:grpSpPr>
            <a:xfrm>
              <a:off x="4402079" y="3917880"/>
              <a:ext cx="768240" cy="574920"/>
              <a:chOff x="4402079" y="3917880"/>
              <a:chExt cx="768240" cy="574920"/>
            </a:xfrm>
          </p:grpSpPr>
          <p:pic>
            <p:nvPicPr>
              <p:cNvPr id="202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391788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3" name="Volný tvar 202"/>
              <p:cNvSpPr/>
              <p:nvPr/>
            </p:nvSpPr>
            <p:spPr>
              <a:xfrm>
                <a:off x="454644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204" name="Skupina 203"/>
            <p:cNvGrpSpPr/>
            <p:nvPr/>
          </p:nvGrpSpPr>
          <p:grpSpPr>
            <a:xfrm>
              <a:off x="3825719" y="3917880"/>
              <a:ext cx="774719" cy="574920"/>
              <a:chOff x="3825719" y="3917880"/>
              <a:chExt cx="774719" cy="574920"/>
            </a:xfrm>
          </p:grpSpPr>
          <p:pic>
            <p:nvPicPr>
              <p:cNvPr id="205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391788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6" name="Volný tvar 205"/>
              <p:cNvSpPr/>
              <p:nvPr/>
            </p:nvSpPr>
            <p:spPr>
              <a:xfrm>
                <a:off x="3973679" y="4037039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207" name="Skupina 206"/>
            <p:cNvGrpSpPr/>
            <p:nvPr/>
          </p:nvGrpSpPr>
          <p:grpSpPr>
            <a:xfrm>
              <a:off x="3255839" y="3917880"/>
              <a:ext cx="768599" cy="574920"/>
              <a:chOff x="3255839" y="3917880"/>
              <a:chExt cx="768599" cy="574920"/>
            </a:xfrm>
          </p:grpSpPr>
          <p:pic>
            <p:nvPicPr>
              <p:cNvPr id="208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391788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9" name="Volný tvar 208"/>
              <p:cNvSpPr/>
              <p:nvPr/>
            </p:nvSpPr>
            <p:spPr>
              <a:xfrm>
                <a:off x="3398759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210" name="Skupina 209"/>
            <p:cNvGrpSpPr/>
            <p:nvPr/>
          </p:nvGrpSpPr>
          <p:grpSpPr>
            <a:xfrm>
              <a:off x="2679840" y="3917880"/>
              <a:ext cx="768240" cy="574920"/>
              <a:chOff x="2679840" y="3917880"/>
              <a:chExt cx="768240" cy="574920"/>
            </a:xfrm>
          </p:grpSpPr>
          <p:pic>
            <p:nvPicPr>
              <p:cNvPr id="211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391788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12" name="Volný tvar 211"/>
              <p:cNvSpPr/>
              <p:nvPr/>
            </p:nvSpPr>
            <p:spPr>
              <a:xfrm>
                <a:off x="282420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213" name="Skupina 212"/>
            <p:cNvGrpSpPr/>
            <p:nvPr/>
          </p:nvGrpSpPr>
          <p:grpSpPr>
            <a:xfrm>
              <a:off x="1533600" y="3917880"/>
              <a:ext cx="768240" cy="574920"/>
              <a:chOff x="1533600" y="3917880"/>
              <a:chExt cx="768240" cy="574920"/>
            </a:xfrm>
          </p:grpSpPr>
          <p:pic>
            <p:nvPicPr>
              <p:cNvPr id="214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391788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15" name="Volný tvar 214"/>
              <p:cNvSpPr/>
              <p:nvPr/>
            </p:nvSpPr>
            <p:spPr>
              <a:xfrm>
                <a:off x="1676519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216" name="Skupina 215"/>
            <p:cNvGrpSpPr/>
            <p:nvPr/>
          </p:nvGrpSpPr>
          <p:grpSpPr>
            <a:xfrm>
              <a:off x="2103480" y="3917880"/>
              <a:ext cx="774719" cy="574920"/>
              <a:chOff x="2103480" y="3917880"/>
              <a:chExt cx="774719" cy="574920"/>
            </a:xfrm>
          </p:grpSpPr>
          <p:pic>
            <p:nvPicPr>
              <p:cNvPr id="217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391788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18" name="Volný tvar 217"/>
              <p:cNvSpPr/>
              <p:nvPr/>
            </p:nvSpPr>
            <p:spPr>
              <a:xfrm>
                <a:off x="225108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219" name="Skupina 218"/>
          <p:cNvGrpSpPr/>
          <p:nvPr/>
        </p:nvGrpSpPr>
        <p:grpSpPr>
          <a:xfrm>
            <a:off x="1533600" y="4546440"/>
            <a:ext cx="6033959" cy="574920"/>
            <a:chOff x="1533600" y="4546440"/>
            <a:chExt cx="6033959" cy="574920"/>
          </a:xfrm>
        </p:grpSpPr>
        <p:grpSp>
          <p:nvGrpSpPr>
            <p:cNvPr id="220" name="Skupina 219"/>
            <p:cNvGrpSpPr/>
            <p:nvPr/>
          </p:nvGrpSpPr>
          <p:grpSpPr>
            <a:xfrm>
              <a:off x="6711840" y="4546440"/>
              <a:ext cx="855719" cy="536760"/>
              <a:chOff x="6711840" y="4546440"/>
              <a:chExt cx="855719" cy="536760"/>
            </a:xfrm>
          </p:grpSpPr>
          <p:pic>
            <p:nvPicPr>
              <p:cNvPr id="221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4546440"/>
                <a:ext cx="855719" cy="5367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22" name="Volný tvar 221"/>
              <p:cNvSpPr/>
              <p:nvPr/>
            </p:nvSpPr>
            <p:spPr>
              <a:xfrm>
                <a:off x="6842160" y="4665600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223" name="Skupina 222"/>
            <p:cNvGrpSpPr/>
            <p:nvPr/>
          </p:nvGrpSpPr>
          <p:grpSpPr>
            <a:xfrm>
              <a:off x="6122880" y="4546440"/>
              <a:ext cx="768599" cy="574920"/>
              <a:chOff x="6122880" y="4546440"/>
              <a:chExt cx="768599" cy="574920"/>
            </a:xfrm>
          </p:grpSpPr>
          <p:pic>
            <p:nvPicPr>
              <p:cNvPr id="224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454644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25" name="Volný tvar 224"/>
              <p:cNvSpPr/>
              <p:nvPr/>
            </p:nvSpPr>
            <p:spPr>
              <a:xfrm>
                <a:off x="626904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226" name="Skupina 225"/>
            <p:cNvGrpSpPr/>
            <p:nvPr/>
          </p:nvGrpSpPr>
          <p:grpSpPr>
            <a:xfrm>
              <a:off x="5548320" y="4546440"/>
              <a:ext cx="774719" cy="574920"/>
              <a:chOff x="5548320" y="4546440"/>
              <a:chExt cx="774719" cy="574920"/>
            </a:xfrm>
          </p:grpSpPr>
          <p:pic>
            <p:nvPicPr>
              <p:cNvPr id="227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454644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28" name="Volný tvar 227"/>
              <p:cNvSpPr/>
              <p:nvPr/>
            </p:nvSpPr>
            <p:spPr>
              <a:xfrm>
                <a:off x="569448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229" name="Skupina 228"/>
            <p:cNvGrpSpPr/>
            <p:nvPr/>
          </p:nvGrpSpPr>
          <p:grpSpPr>
            <a:xfrm>
              <a:off x="4978440" y="4546440"/>
              <a:ext cx="768240" cy="574920"/>
              <a:chOff x="4978440" y="4546440"/>
              <a:chExt cx="768240" cy="574920"/>
            </a:xfrm>
          </p:grpSpPr>
          <p:pic>
            <p:nvPicPr>
              <p:cNvPr id="230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454644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1" name="Volný tvar 230"/>
              <p:cNvSpPr/>
              <p:nvPr/>
            </p:nvSpPr>
            <p:spPr>
              <a:xfrm>
                <a:off x="512136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232" name="Skupina 231"/>
            <p:cNvGrpSpPr/>
            <p:nvPr/>
          </p:nvGrpSpPr>
          <p:grpSpPr>
            <a:xfrm>
              <a:off x="4402079" y="4546440"/>
              <a:ext cx="768240" cy="574920"/>
              <a:chOff x="4402079" y="4546440"/>
              <a:chExt cx="768240" cy="574920"/>
            </a:xfrm>
          </p:grpSpPr>
          <p:pic>
            <p:nvPicPr>
              <p:cNvPr id="233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454644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4" name="Volný tvar 233"/>
              <p:cNvSpPr/>
              <p:nvPr/>
            </p:nvSpPr>
            <p:spPr>
              <a:xfrm>
                <a:off x="454644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235" name="Skupina 234"/>
            <p:cNvGrpSpPr/>
            <p:nvPr/>
          </p:nvGrpSpPr>
          <p:grpSpPr>
            <a:xfrm>
              <a:off x="3825719" y="4546440"/>
              <a:ext cx="774719" cy="574920"/>
              <a:chOff x="3825719" y="4546440"/>
              <a:chExt cx="774719" cy="574920"/>
            </a:xfrm>
          </p:grpSpPr>
          <p:pic>
            <p:nvPicPr>
              <p:cNvPr id="236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454644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7" name="Volný tvar 236"/>
              <p:cNvSpPr/>
              <p:nvPr/>
            </p:nvSpPr>
            <p:spPr>
              <a:xfrm>
                <a:off x="3973679" y="4665600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238" name="Skupina 237"/>
            <p:cNvGrpSpPr/>
            <p:nvPr/>
          </p:nvGrpSpPr>
          <p:grpSpPr>
            <a:xfrm>
              <a:off x="3255839" y="4546440"/>
              <a:ext cx="768599" cy="574920"/>
              <a:chOff x="3255839" y="4546440"/>
              <a:chExt cx="768599" cy="574920"/>
            </a:xfrm>
          </p:grpSpPr>
          <p:pic>
            <p:nvPicPr>
              <p:cNvPr id="239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454644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40" name="Volný tvar 239"/>
              <p:cNvSpPr/>
              <p:nvPr/>
            </p:nvSpPr>
            <p:spPr>
              <a:xfrm>
                <a:off x="3398759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241" name="Skupina 240"/>
            <p:cNvGrpSpPr/>
            <p:nvPr/>
          </p:nvGrpSpPr>
          <p:grpSpPr>
            <a:xfrm>
              <a:off x="2679840" y="4546440"/>
              <a:ext cx="768240" cy="574920"/>
              <a:chOff x="2679840" y="4546440"/>
              <a:chExt cx="768240" cy="574920"/>
            </a:xfrm>
          </p:grpSpPr>
          <p:pic>
            <p:nvPicPr>
              <p:cNvPr id="242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454644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43" name="Volný tvar 242"/>
              <p:cNvSpPr/>
              <p:nvPr/>
            </p:nvSpPr>
            <p:spPr>
              <a:xfrm>
                <a:off x="282420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244" name="Skupina 243"/>
            <p:cNvGrpSpPr/>
            <p:nvPr/>
          </p:nvGrpSpPr>
          <p:grpSpPr>
            <a:xfrm>
              <a:off x="1533600" y="4546440"/>
              <a:ext cx="768240" cy="574920"/>
              <a:chOff x="1533600" y="4546440"/>
              <a:chExt cx="768240" cy="574920"/>
            </a:xfrm>
          </p:grpSpPr>
          <p:pic>
            <p:nvPicPr>
              <p:cNvPr id="245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454644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46" name="Volný tvar 245"/>
              <p:cNvSpPr/>
              <p:nvPr/>
            </p:nvSpPr>
            <p:spPr>
              <a:xfrm>
                <a:off x="1676519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247" name="Skupina 246"/>
            <p:cNvGrpSpPr/>
            <p:nvPr/>
          </p:nvGrpSpPr>
          <p:grpSpPr>
            <a:xfrm>
              <a:off x="2103480" y="4546440"/>
              <a:ext cx="774719" cy="574920"/>
              <a:chOff x="2103480" y="4546440"/>
              <a:chExt cx="774719" cy="574920"/>
            </a:xfrm>
          </p:grpSpPr>
          <p:pic>
            <p:nvPicPr>
              <p:cNvPr id="248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454644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49" name="Volný tvar 248"/>
              <p:cNvSpPr/>
              <p:nvPr/>
            </p:nvSpPr>
            <p:spPr>
              <a:xfrm>
                <a:off x="225108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250" name="Skupina 249"/>
          <p:cNvGrpSpPr/>
          <p:nvPr/>
        </p:nvGrpSpPr>
        <p:grpSpPr>
          <a:xfrm>
            <a:off x="1533600" y="5176800"/>
            <a:ext cx="6033959" cy="573120"/>
            <a:chOff x="1533600" y="5176800"/>
            <a:chExt cx="6033959" cy="573120"/>
          </a:xfrm>
        </p:grpSpPr>
        <p:grpSp>
          <p:nvGrpSpPr>
            <p:cNvPr id="251" name="Skupina 250"/>
            <p:cNvGrpSpPr/>
            <p:nvPr/>
          </p:nvGrpSpPr>
          <p:grpSpPr>
            <a:xfrm>
              <a:off x="6711840" y="5176800"/>
              <a:ext cx="855719" cy="534960"/>
              <a:chOff x="6711840" y="5176800"/>
              <a:chExt cx="855719" cy="534960"/>
            </a:xfrm>
          </p:grpSpPr>
          <p:pic>
            <p:nvPicPr>
              <p:cNvPr id="252" name=""/>
              <p:cNvPicPr>
                <a:picLocks noChangeAspect="1"/>
              </p:cNvPicPr>
              <p:nvPr/>
            </p:nvPicPr>
            <p:blipFill>
              <a:blip r:embed="rId7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5176800"/>
                <a:ext cx="855719" cy="5349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53" name="Volný tvar 252"/>
              <p:cNvSpPr/>
              <p:nvPr/>
            </p:nvSpPr>
            <p:spPr>
              <a:xfrm>
                <a:off x="6842160" y="5295959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254" name="Skupina 253"/>
            <p:cNvGrpSpPr/>
            <p:nvPr/>
          </p:nvGrpSpPr>
          <p:grpSpPr>
            <a:xfrm>
              <a:off x="6122880" y="5176800"/>
              <a:ext cx="768599" cy="573120"/>
              <a:chOff x="6122880" y="5176800"/>
              <a:chExt cx="768599" cy="573120"/>
            </a:xfrm>
          </p:grpSpPr>
          <p:pic>
            <p:nvPicPr>
              <p:cNvPr id="255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517680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56" name="Volný tvar 255"/>
              <p:cNvSpPr/>
              <p:nvPr/>
            </p:nvSpPr>
            <p:spPr>
              <a:xfrm>
                <a:off x="626904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257" name="Skupina 256"/>
            <p:cNvGrpSpPr/>
            <p:nvPr/>
          </p:nvGrpSpPr>
          <p:grpSpPr>
            <a:xfrm>
              <a:off x="5548320" y="5176800"/>
              <a:ext cx="774719" cy="573120"/>
              <a:chOff x="5548320" y="5176800"/>
              <a:chExt cx="774719" cy="573120"/>
            </a:xfrm>
          </p:grpSpPr>
          <p:pic>
            <p:nvPicPr>
              <p:cNvPr id="258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517680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59" name="Volný tvar 258"/>
              <p:cNvSpPr/>
              <p:nvPr/>
            </p:nvSpPr>
            <p:spPr>
              <a:xfrm>
                <a:off x="569448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260" name="Skupina 259"/>
            <p:cNvGrpSpPr/>
            <p:nvPr/>
          </p:nvGrpSpPr>
          <p:grpSpPr>
            <a:xfrm>
              <a:off x="4978440" y="5176800"/>
              <a:ext cx="768240" cy="573120"/>
              <a:chOff x="4978440" y="5176800"/>
              <a:chExt cx="768240" cy="573120"/>
            </a:xfrm>
          </p:grpSpPr>
          <p:pic>
            <p:nvPicPr>
              <p:cNvPr id="261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517680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62" name="Volný tvar 261"/>
              <p:cNvSpPr/>
              <p:nvPr/>
            </p:nvSpPr>
            <p:spPr>
              <a:xfrm>
                <a:off x="512136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263" name="Skupina 262"/>
            <p:cNvGrpSpPr/>
            <p:nvPr/>
          </p:nvGrpSpPr>
          <p:grpSpPr>
            <a:xfrm>
              <a:off x="4402079" y="5176800"/>
              <a:ext cx="768240" cy="573120"/>
              <a:chOff x="4402079" y="5176800"/>
              <a:chExt cx="768240" cy="573120"/>
            </a:xfrm>
          </p:grpSpPr>
          <p:pic>
            <p:nvPicPr>
              <p:cNvPr id="264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517680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65" name="Volný tvar 264"/>
              <p:cNvSpPr/>
              <p:nvPr/>
            </p:nvSpPr>
            <p:spPr>
              <a:xfrm>
                <a:off x="454644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266" name="Skupina 265"/>
            <p:cNvGrpSpPr/>
            <p:nvPr/>
          </p:nvGrpSpPr>
          <p:grpSpPr>
            <a:xfrm>
              <a:off x="3825719" y="5176800"/>
              <a:ext cx="774719" cy="573120"/>
              <a:chOff x="3825719" y="5176800"/>
              <a:chExt cx="774719" cy="573120"/>
            </a:xfrm>
          </p:grpSpPr>
          <p:pic>
            <p:nvPicPr>
              <p:cNvPr id="267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517680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68" name="Volný tvar 267"/>
              <p:cNvSpPr/>
              <p:nvPr/>
            </p:nvSpPr>
            <p:spPr>
              <a:xfrm>
                <a:off x="3973679" y="5295959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269" name="Skupina 268"/>
            <p:cNvGrpSpPr/>
            <p:nvPr/>
          </p:nvGrpSpPr>
          <p:grpSpPr>
            <a:xfrm>
              <a:off x="3255839" y="5176800"/>
              <a:ext cx="768599" cy="573120"/>
              <a:chOff x="3255839" y="5176800"/>
              <a:chExt cx="768599" cy="573120"/>
            </a:xfrm>
          </p:grpSpPr>
          <p:pic>
            <p:nvPicPr>
              <p:cNvPr id="270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517680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71" name="Volný tvar 270"/>
              <p:cNvSpPr/>
              <p:nvPr/>
            </p:nvSpPr>
            <p:spPr>
              <a:xfrm>
                <a:off x="3398759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272" name="Skupina 271"/>
            <p:cNvGrpSpPr/>
            <p:nvPr/>
          </p:nvGrpSpPr>
          <p:grpSpPr>
            <a:xfrm>
              <a:off x="2679840" y="5176800"/>
              <a:ext cx="768240" cy="573120"/>
              <a:chOff x="2679840" y="5176800"/>
              <a:chExt cx="768240" cy="573120"/>
            </a:xfrm>
          </p:grpSpPr>
          <p:pic>
            <p:nvPicPr>
              <p:cNvPr id="273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517680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74" name="Volný tvar 273"/>
              <p:cNvSpPr/>
              <p:nvPr/>
            </p:nvSpPr>
            <p:spPr>
              <a:xfrm>
                <a:off x="282420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275" name="Skupina 274"/>
            <p:cNvGrpSpPr/>
            <p:nvPr/>
          </p:nvGrpSpPr>
          <p:grpSpPr>
            <a:xfrm>
              <a:off x="1533600" y="5176800"/>
              <a:ext cx="768240" cy="573120"/>
              <a:chOff x="1533600" y="5176800"/>
              <a:chExt cx="768240" cy="573120"/>
            </a:xfrm>
          </p:grpSpPr>
          <p:pic>
            <p:nvPicPr>
              <p:cNvPr id="276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517680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77" name="Volný tvar 276"/>
              <p:cNvSpPr/>
              <p:nvPr/>
            </p:nvSpPr>
            <p:spPr>
              <a:xfrm>
                <a:off x="1676519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278" name="Skupina 277"/>
            <p:cNvGrpSpPr/>
            <p:nvPr/>
          </p:nvGrpSpPr>
          <p:grpSpPr>
            <a:xfrm>
              <a:off x="2103480" y="5176800"/>
              <a:ext cx="774719" cy="573120"/>
              <a:chOff x="2103480" y="5176800"/>
              <a:chExt cx="774719" cy="573120"/>
            </a:xfrm>
          </p:grpSpPr>
          <p:pic>
            <p:nvPicPr>
              <p:cNvPr id="279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517680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80" name="Volný tvar 279"/>
              <p:cNvSpPr/>
              <p:nvPr/>
            </p:nvSpPr>
            <p:spPr>
              <a:xfrm>
                <a:off x="225108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281" name="Skupina 280"/>
          <p:cNvGrpSpPr/>
          <p:nvPr/>
        </p:nvGrpSpPr>
        <p:grpSpPr>
          <a:xfrm>
            <a:off x="1533600" y="5805360"/>
            <a:ext cx="6033959" cy="574920"/>
            <a:chOff x="1533600" y="5805360"/>
            <a:chExt cx="6033959" cy="574920"/>
          </a:xfrm>
        </p:grpSpPr>
        <p:grpSp>
          <p:nvGrpSpPr>
            <p:cNvPr id="282" name="Skupina 281"/>
            <p:cNvGrpSpPr/>
            <p:nvPr/>
          </p:nvGrpSpPr>
          <p:grpSpPr>
            <a:xfrm>
              <a:off x="6711840" y="5805360"/>
              <a:ext cx="855719" cy="536760"/>
              <a:chOff x="6711840" y="5805360"/>
              <a:chExt cx="855719" cy="536760"/>
            </a:xfrm>
          </p:grpSpPr>
          <p:pic>
            <p:nvPicPr>
              <p:cNvPr id="283" name=""/>
              <p:cNvPicPr>
                <a:picLocks noChangeAspect="1"/>
              </p:cNvPicPr>
              <p:nvPr/>
            </p:nvPicPr>
            <p:blipFill>
              <a:blip r:embed="rId7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5805360"/>
                <a:ext cx="855719" cy="5367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84" name="Volný tvar 283"/>
              <p:cNvSpPr/>
              <p:nvPr/>
            </p:nvSpPr>
            <p:spPr>
              <a:xfrm>
                <a:off x="6842160" y="5925959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285" name="Skupina 284"/>
            <p:cNvGrpSpPr/>
            <p:nvPr/>
          </p:nvGrpSpPr>
          <p:grpSpPr>
            <a:xfrm>
              <a:off x="6122880" y="5805360"/>
              <a:ext cx="768599" cy="574920"/>
              <a:chOff x="6122880" y="5805360"/>
              <a:chExt cx="768599" cy="574920"/>
            </a:xfrm>
          </p:grpSpPr>
          <p:pic>
            <p:nvPicPr>
              <p:cNvPr id="286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580536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87" name="Volný tvar 286"/>
              <p:cNvSpPr/>
              <p:nvPr/>
            </p:nvSpPr>
            <p:spPr>
              <a:xfrm>
                <a:off x="626904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288" name="Skupina 287"/>
            <p:cNvGrpSpPr/>
            <p:nvPr/>
          </p:nvGrpSpPr>
          <p:grpSpPr>
            <a:xfrm>
              <a:off x="5548320" y="5805360"/>
              <a:ext cx="774719" cy="574920"/>
              <a:chOff x="5548320" y="5805360"/>
              <a:chExt cx="774719" cy="574920"/>
            </a:xfrm>
          </p:grpSpPr>
          <p:pic>
            <p:nvPicPr>
              <p:cNvPr id="289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580536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90" name="Volný tvar 289"/>
              <p:cNvSpPr/>
              <p:nvPr/>
            </p:nvSpPr>
            <p:spPr>
              <a:xfrm>
                <a:off x="569448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291" name="Skupina 290"/>
            <p:cNvGrpSpPr/>
            <p:nvPr/>
          </p:nvGrpSpPr>
          <p:grpSpPr>
            <a:xfrm>
              <a:off x="4978440" y="5805360"/>
              <a:ext cx="768240" cy="574920"/>
              <a:chOff x="4978440" y="5805360"/>
              <a:chExt cx="768240" cy="574920"/>
            </a:xfrm>
          </p:grpSpPr>
          <p:pic>
            <p:nvPicPr>
              <p:cNvPr id="292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580536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93" name="Volný tvar 292"/>
              <p:cNvSpPr/>
              <p:nvPr/>
            </p:nvSpPr>
            <p:spPr>
              <a:xfrm>
                <a:off x="512136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294" name="Skupina 293"/>
            <p:cNvGrpSpPr/>
            <p:nvPr/>
          </p:nvGrpSpPr>
          <p:grpSpPr>
            <a:xfrm>
              <a:off x="4402079" y="5805360"/>
              <a:ext cx="768240" cy="574920"/>
              <a:chOff x="4402079" y="5805360"/>
              <a:chExt cx="768240" cy="574920"/>
            </a:xfrm>
          </p:grpSpPr>
          <p:pic>
            <p:nvPicPr>
              <p:cNvPr id="295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580536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96" name="Volný tvar 295"/>
              <p:cNvSpPr/>
              <p:nvPr/>
            </p:nvSpPr>
            <p:spPr>
              <a:xfrm>
                <a:off x="454644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297" name="Skupina 296"/>
            <p:cNvGrpSpPr/>
            <p:nvPr/>
          </p:nvGrpSpPr>
          <p:grpSpPr>
            <a:xfrm>
              <a:off x="3825719" y="5805360"/>
              <a:ext cx="774719" cy="574920"/>
              <a:chOff x="3825719" y="5805360"/>
              <a:chExt cx="774719" cy="574920"/>
            </a:xfrm>
          </p:grpSpPr>
          <p:pic>
            <p:nvPicPr>
              <p:cNvPr id="298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580536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99" name="Volný tvar 298"/>
              <p:cNvSpPr/>
              <p:nvPr/>
            </p:nvSpPr>
            <p:spPr>
              <a:xfrm>
                <a:off x="3973679" y="5925959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300" name="Skupina 299"/>
            <p:cNvGrpSpPr/>
            <p:nvPr/>
          </p:nvGrpSpPr>
          <p:grpSpPr>
            <a:xfrm>
              <a:off x="3255839" y="5805360"/>
              <a:ext cx="768599" cy="574920"/>
              <a:chOff x="3255839" y="5805360"/>
              <a:chExt cx="768599" cy="574920"/>
            </a:xfrm>
          </p:grpSpPr>
          <p:pic>
            <p:nvPicPr>
              <p:cNvPr id="301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580536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02" name="Volný tvar 301"/>
              <p:cNvSpPr/>
              <p:nvPr/>
            </p:nvSpPr>
            <p:spPr>
              <a:xfrm>
                <a:off x="3398759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303" name="Skupina 302"/>
            <p:cNvGrpSpPr/>
            <p:nvPr/>
          </p:nvGrpSpPr>
          <p:grpSpPr>
            <a:xfrm>
              <a:off x="2679840" y="5805360"/>
              <a:ext cx="768240" cy="574920"/>
              <a:chOff x="2679840" y="5805360"/>
              <a:chExt cx="768240" cy="574920"/>
            </a:xfrm>
          </p:grpSpPr>
          <p:pic>
            <p:nvPicPr>
              <p:cNvPr id="304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580536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05" name="Volný tvar 304"/>
              <p:cNvSpPr/>
              <p:nvPr/>
            </p:nvSpPr>
            <p:spPr>
              <a:xfrm>
                <a:off x="282420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306" name="Skupina 305"/>
            <p:cNvGrpSpPr/>
            <p:nvPr/>
          </p:nvGrpSpPr>
          <p:grpSpPr>
            <a:xfrm>
              <a:off x="1533600" y="5805360"/>
              <a:ext cx="768240" cy="574920"/>
              <a:chOff x="1533600" y="5805360"/>
              <a:chExt cx="768240" cy="574920"/>
            </a:xfrm>
          </p:grpSpPr>
          <p:pic>
            <p:nvPicPr>
              <p:cNvPr id="307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580536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08" name="Volný tvar 307"/>
              <p:cNvSpPr/>
              <p:nvPr/>
            </p:nvSpPr>
            <p:spPr>
              <a:xfrm>
                <a:off x="1676519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309" name="Skupina 308"/>
            <p:cNvGrpSpPr/>
            <p:nvPr/>
          </p:nvGrpSpPr>
          <p:grpSpPr>
            <a:xfrm>
              <a:off x="2103480" y="5805360"/>
              <a:ext cx="774719" cy="574920"/>
              <a:chOff x="2103480" y="5805360"/>
              <a:chExt cx="774719" cy="574920"/>
            </a:xfrm>
          </p:grpSpPr>
          <p:pic>
            <p:nvPicPr>
              <p:cNvPr id="310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580536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11" name="Volný tvar 310"/>
              <p:cNvSpPr/>
              <p:nvPr/>
            </p:nvSpPr>
            <p:spPr>
              <a:xfrm>
                <a:off x="225108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1198440" y="981000"/>
            <a:ext cx="8067600" cy="17398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Pozorně sleduj, začínáme</a:t>
            </a:r>
          </a:p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odčítat </a:t>
            </a:r>
            <a:r>
              <a:rPr lang="cs-CZ" sz="5400" b="1" i="1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desítky</a:t>
            </a: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!</a:t>
            </a:r>
          </a:p>
        </p:txBody>
      </p:sp>
      <p:sp>
        <p:nvSpPr>
          <p:cNvPr id="3" name="Volný tvar 2"/>
          <p:cNvSpPr/>
          <p:nvPr/>
        </p:nvSpPr>
        <p:spPr>
          <a:xfrm>
            <a:off x="1828800" y="3933720"/>
            <a:ext cx="6238800" cy="91692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Kolik krychlí zbyde?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533600" y="144360"/>
            <a:ext cx="6033959" cy="573120"/>
            <a:chOff x="1533600" y="144360"/>
            <a:chExt cx="6033959" cy="573120"/>
          </a:xfrm>
        </p:grpSpPr>
        <p:grpSp>
          <p:nvGrpSpPr>
            <p:cNvPr id="3" name="Skupina 2"/>
            <p:cNvGrpSpPr/>
            <p:nvPr/>
          </p:nvGrpSpPr>
          <p:grpSpPr>
            <a:xfrm>
              <a:off x="6711840" y="144360"/>
              <a:ext cx="855719" cy="534960"/>
              <a:chOff x="6711840" y="144360"/>
              <a:chExt cx="855719" cy="534960"/>
            </a:xfrm>
          </p:grpSpPr>
          <p:pic>
            <p:nvPicPr>
              <p:cNvPr id="4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144360"/>
                <a:ext cx="855719" cy="5349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" name="Volný tvar 4"/>
              <p:cNvSpPr/>
              <p:nvPr/>
            </p:nvSpPr>
            <p:spPr>
              <a:xfrm>
                <a:off x="6842160" y="262080"/>
                <a:ext cx="514439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6" name="Skupina 5"/>
            <p:cNvGrpSpPr/>
            <p:nvPr/>
          </p:nvGrpSpPr>
          <p:grpSpPr>
            <a:xfrm>
              <a:off x="6122880" y="144360"/>
              <a:ext cx="768599" cy="573120"/>
              <a:chOff x="6122880" y="144360"/>
              <a:chExt cx="768599" cy="573120"/>
            </a:xfrm>
          </p:grpSpPr>
          <p:pic>
            <p:nvPicPr>
              <p:cNvPr id="7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14436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" name="Volný tvar 7"/>
              <p:cNvSpPr/>
              <p:nvPr/>
            </p:nvSpPr>
            <p:spPr>
              <a:xfrm>
                <a:off x="626904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9" name="Skupina 8"/>
            <p:cNvGrpSpPr/>
            <p:nvPr/>
          </p:nvGrpSpPr>
          <p:grpSpPr>
            <a:xfrm>
              <a:off x="5548320" y="144360"/>
              <a:ext cx="774719" cy="573120"/>
              <a:chOff x="5548320" y="144360"/>
              <a:chExt cx="774719" cy="573120"/>
            </a:xfrm>
          </p:grpSpPr>
          <p:pic>
            <p:nvPicPr>
              <p:cNvPr id="10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1443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" name="Volný tvar 10"/>
              <p:cNvSpPr/>
              <p:nvPr/>
            </p:nvSpPr>
            <p:spPr>
              <a:xfrm>
                <a:off x="569448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4978440" y="144360"/>
              <a:ext cx="768240" cy="573120"/>
              <a:chOff x="4978440" y="144360"/>
              <a:chExt cx="768240" cy="573120"/>
            </a:xfrm>
          </p:grpSpPr>
          <p:pic>
            <p:nvPicPr>
              <p:cNvPr id="13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1443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4" name="Volný tvar 13"/>
              <p:cNvSpPr/>
              <p:nvPr/>
            </p:nvSpPr>
            <p:spPr>
              <a:xfrm>
                <a:off x="512136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4402079" y="144360"/>
              <a:ext cx="768240" cy="573120"/>
              <a:chOff x="4402079" y="144360"/>
              <a:chExt cx="768240" cy="573120"/>
            </a:xfrm>
          </p:grpSpPr>
          <p:pic>
            <p:nvPicPr>
              <p:cNvPr id="16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1443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7" name="Volný tvar 16"/>
              <p:cNvSpPr/>
              <p:nvPr/>
            </p:nvSpPr>
            <p:spPr>
              <a:xfrm>
                <a:off x="454644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3825719" y="144360"/>
              <a:ext cx="774719" cy="573120"/>
              <a:chOff x="3825719" y="144360"/>
              <a:chExt cx="774719" cy="573120"/>
            </a:xfrm>
          </p:grpSpPr>
          <p:pic>
            <p:nvPicPr>
              <p:cNvPr id="19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1443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" name="Volný tvar 19"/>
              <p:cNvSpPr/>
              <p:nvPr/>
            </p:nvSpPr>
            <p:spPr>
              <a:xfrm>
                <a:off x="3973679" y="262080"/>
                <a:ext cx="41400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3255839" y="144360"/>
              <a:ext cx="768599" cy="573120"/>
              <a:chOff x="3255839" y="144360"/>
              <a:chExt cx="768599" cy="573120"/>
            </a:xfrm>
          </p:grpSpPr>
          <p:pic>
            <p:nvPicPr>
              <p:cNvPr id="22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14436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" name="Volný tvar 22"/>
              <p:cNvSpPr/>
              <p:nvPr/>
            </p:nvSpPr>
            <p:spPr>
              <a:xfrm>
                <a:off x="3398759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2679840" y="144360"/>
              <a:ext cx="768240" cy="573120"/>
              <a:chOff x="2679840" y="144360"/>
              <a:chExt cx="768240" cy="573120"/>
            </a:xfrm>
          </p:grpSpPr>
          <p:pic>
            <p:nvPicPr>
              <p:cNvPr id="25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1443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6" name="Volný tvar 25"/>
              <p:cNvSpPr/>
              <p:nvPr/>
            </p:nvSpPr>
            <p:spPr>
              <a:xfrm>
                <a:off x="282420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1533600" y="144360"/>
              <a:ext cx="768240" cy="573120"/>
              <a:chOff x="1533600" y="144360"/>
              <a:chExt cx="768240" cy="573120"/>
            </a:xfrm>
          </p:grpSpPr>
          <p:pic>
            <p:nvPicPr>
              <p:cNvPr id="28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1443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9" name="Volný tvar 28"/>
              <p:cNvSpPr/>
              <p:nvPr/>
            </p:nvSpPr>
            <p:spPr>
              <a:xfrm>
                <a:off x="1676519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2103480" y="144360"/>
              <a:ext cx="774719" cy="573120"/>
              <a:chOff x="2103480" y="144360"/>
              <a:chExt cx="774719" cy="573120"/>
            </a:xfrm>
          </p:grpSpPr>
          <p:pic>
            <p:nvPicPr>
              <p:cNvPr id="31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1443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2" name="Volný tvar 31"/>
              <p:cNvSpPr/>
              <p:nvPr/>
            </p:nvSpPr>
            <p:spPr>
              <a:xfrm>
                <a:off x="225108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33" name="Skupina 32"/>
          <p:cNvGrpSpPr/>
          <p:nvPr/>
        </p:nvGrpSpPr>
        <p:grpSpPr>
          <a:xfrm>
            <a:off x="1533600" y="773280"/>
            <a:ext cx="6033959" cy="574560"/>
            <a:chOff x="1533600" y="773280"/>
            <a:chExt cx="6033959" cy="574560"/>
          </a:xfrm>
        </p:grpSpPr>
        <p:grpSp>
          <p:nvGrpSpPr>
            <p:cNvPr id="34" name="Skupina 33"/>
            <p:cNvGrpSpPr/>
            <p:nvPr/>
          </p:nvGrpSpPr>
          <p:grpSpPr>
            <a:xfrm>
              <a:off x="6711840" y="773280"/>
              <a:ext cx="855719" cy="536400"/>
              <a:chOff x="6711840" y="773280"/>
              <a:chExt cx="855719" cy="536400"/>
            </a:xfrm>
          </p:grpSpPr>
          <p:pic>
            <p:nvPicPr>
              <p:cNvPr id="35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773280"/>
                <a:ext cx="855719" cy="53640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6" name="Volný tvar 35"/>
              <p:cNvSpPr/>
              <p:nvPr/>
            </p:nvSpPr>
            <p:spPr>
              <a:xfrm>
                <a:off x="6842160" y="892079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6122880" y="773280"/>
              <a:ext cx="768599" cy="574560"/>
              <a:chOff x="6122880" y="773280"/>
              <a:chExt cx="768599" cy="574560"/>
            </a:xfrm>
          </p:grpSpPr>
          <p:pic>
            <p:nvPicPr>
              <p:cNvPr id="38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77328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9" name="Volný tvar 38"/>
              <p:cNvSpPr/>
              <p:nvPr/>
            </p:nvSpPr>
            <p:spPr>
              <a:xfrm>
                <a:off x="626904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40" name="Skupina 39"/>
            <p:cNvGrpSpPr/>
            <p:nvPr/>
          </p:nvGrpSpPr>
          <p:grpSpPr>
            <a:xfrm>
              <a:off x="5548320" y="773280"/>
              <a:ext cx="774719" cy="574560"/>
              <a:chOff x="5548320" y="773280"/>
              <a:chExt cx="774719" cy="574560"/>
            </a:xfrm>
          </p:grpSpPr>
          <p:pic>
            <p:nvPicPr>
              <p:cNvPr id="41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77328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2" name="Volný tvar 41"/>
              <p:cNvSpPr/>
              <p:nvPr/>
            </p:nvSpPr>
            <p:spPr>
              <a:xfrm>
                <a:off x="569448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>
              <a:off x="4978440" y="773280"/>
              <a:ext cx="768240" cy="574560"/>
              <a:chOff x="4978440" y="773280"/>
              <a:chExt cx="768240" cy="574560"/>
            </a:xfrm>
          </p:grpSpPr>
          <p:pic>
            <p:nvPicPr>
              <p:cNvPr id="44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77328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5" name="Volný tvar 44"/>
              <p:cNvSpPr/>
              <p:nvPr/>
            </p:nvSpPr>
            <p:spPr>
              <a:xfrm>
                <a:off x="512136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46" name="Skupina 45"/>
            <p:cNvGrpSpPr/>
            <p:nvPr/>
          </p:nvGrpSpPr>
          <p:grpSpPr>
            <a:xfrm>
              <a:off x="4402079" y="773280"/>
              <a:ext cx="768240" cy="574560"/>
              <a:chOff x="4402079" y="773280"/>
              <a:chExt cx="768240" cy="574560"/>
            </a:xfrm>
          </p:grpSpPr>
          <p:pic>
            <p:nvPicPr>
              <p:cNvPr id="47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77328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8" name="Volný tvar 47"/>
              <p:cNvSpPr/>
              <p:nvPr/>
            </p:nvSpPr>
            <p:spPr>
              <a:xfrm>
                <a:off x="454644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3825719" y="773280"/>
              <a:ext cx="774719" cy="574560"/>
              <a:chOff x="3825719" y="773280"/>
              <a:chExt cx="774719" cy="574560"/>
            </a:xfrm>
          </p:grpSpPr>
          <p:pic>
            <p:nvPicPr>
              <p:cNvPr id="50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77328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1" name="Volný tvar 50"/>
              <p:cNvSpPr/>
              <p:nvPr/>
            </p:nvSpPr>
            <p:spPr>
              <a:xfrm>
                <a:off x="3973679" y="892079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3255839" y="773280"/>
              <a:ext cx="768599" cy="574560"/>
              <a:chOff x="3255839" y="773280"/>
              <a:chExt cx="768599" cy="574560"/>
            </a:xfrm>
          </p:grpSpPr>
          <p:pic>
            <p:nvPicPr>
              <p:cNvPr id="53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77328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4" name="Volný tvar 53"/>
              <p:cNvSpPr/>
              <p:nvPr/>
            </p:nvSpPr>
            <p:spPr>
              <a:xfrm>
                <a:off x="3398759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55" name="Skupina 54"/>
            <p:cNvGrpSpPr/>
            <p:nvPr/>
          </p:nvGrpSpPr>
          <p:grpSpPr>
            <a:xfrm>
              <a:off x="2679840" y="773280"/>
              <a:ext cx="768240" cy="574560"/>
              <a:chOff x="2679840" y="773280"/>
              <a:chExt cx="768240" cy="574560"/>
            </a:xfrm>
          </p:grpSpPr>
          <p:pic>
            <p:nvPicPr>
              <p:cNvPr id="56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77328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7" name="Volný tvar 56"/>
              <p:cNvSpPr/>
              <p:nvPr/>
            </p:nvSpPr>
            <p:spPr>
              <a:xfrm>
                <a:off x="282420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>
              <a:off x="1533600" y="773280"/>
              <a:ext cx="768240" cy="574560"/>
              <a:chOff x="1533600" y="773280"/>
              <a:chExt cx="768240" cy="574560"/>
            </a:xfrm>
          </p:grpSpPr>
          <p:pic>
            <p:nvPicPr>
              <p:cNvPr id="59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77328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60" name="Volný tvar 59"/>
              <p:cNvSpPr/>
              <p:nvPr/>
            </p:nvSpPr>
            <p:spPr>
              <a:xfrm>
                <a:off x="1676519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61" name="Skupina 60"/>
            <p:cNvGrpSpPr/>
            <p:nvPr/>
          </p:nvGrpSpPr>
          <p:grpSpPr>
            <a:xfrm>
              <a:off x="2103480" y="773280"/>
              <a:ext cx="774719" cy="574560"/>
              <a:chOff x="2103480" y="773280"/>
              <a:chExt cx="774719" cy="574560"/>
            </a:xfrm>
          </p:grpSpPr>
          <p:pic>
            <p:nvPicPr>
              <p:cNvPr id="62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77328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63" name="Volný tvar 62"/>
              <p:cNvSpPr/>
              <p:nvPr/>
            </p:nvSpPr>
            <p:spPr>
              <a:xfrm>
                <a:off x="225108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64" name="Skupina 63"/>
          <p:cNvGrpSpPr/>
          <p:nvPr/>
        </p:nvGrpSpPr>
        <p:grpSpPr>
          <a:xfrm>
            <a:off x="1533600" y="1401840"/>
            <a:ext cx="6033959" cy="574560"/>
            <a:chOff x="1533600" y="1401840"/>
            <a:chExt cx="6033959" cy="574560"/>
          </a:xfrm>
        </p:grpSpPr>
        <p:grpSp>
          <p:nvGrpSpPr>
            <p:cNvPr id="65" name="Skupina 64"/>
            <p:cNvGrpSpPr/>
            <p:nvPr/>
          </p:nvGrpSpPr>
          <p:grpSpPr>
            <a:xfrm>
              <a:off x="6711840" y="1401840"/>
              <a:ext cx="855719" cy="536400"/>
              <a:chOff x="6711840" y="1401840"/>
              <a:chExt cx="855719" cy="536400"/>
            </a:xfrm>
          </p:grpSpPr>
          <p:pic>
            <p:nvPicPr>
              <p:cNvPr id="66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1401840"/>
                <a:ext cx="855719" cy="53640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67" name="Volný tvar 66"/>
              <p:cNvSpPr/>
              <p:nvPr/>
            </p:nvSpPr>
            <p:spPr>
              <a:xfrm>
                <a:off x="6842160" y="1520999"/>
                <a:ext cx="514439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68" name="Skupina 67"/>
            <p:cNvGrpSpPr/>
            <p:nvPr/>
          </p:nvGrpSpPr>
          <p:grpSpPr>
            <a:xfrm>
              <a:off x="6122880" y="1401840"/>
              <a:ext cx="768599" cy="574560"/>
              <a:chOff x="6122880" y="1401840"/>
              <a:chExt cx="768599" cy="574560"/>
            </a:xfrm>
          </p:grpSpPr>
          <p:pic>
            <p:nvPicPr>
              <p:cNvPr id="69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140184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0" name="Volný tvar 69"/>
              <p:cNvSpPr/>
              <p:nvPr/>
            </p:nvSpPr>
            <p:spPr>
              <a:xfrm>
                <a:off x="626904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71" name="Skupina 70"/>
            <p:cNvGrpSpPr/>
            <p:nvPr/>
          </p:nvGrpSpPr>
          <p:grpSpPr>
            <a:xfrm>
              <a:off x="5548320" y="1401840"/>
              <a:ext cx="774719" cy="574560"/>
              <a:chOff x="5548320" y="1401840"/>
              <a:chExt cx="774719" cy="574560"/>
            </a:xfrm>
          </p:grpSpPr>
          <p:pic>
            <p:nvPicPr>
              <p:cNvPr id="72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140184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3" name="Volný tvar 72"/>
              <p:cNvSpPr/>
              <p:nvPr/>
            </p:nvSpPr>
            <p:spPr>
              <a:xfrm>
                <a:off x="569448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74" name="Skupina 73"/>
            <p:cNvGrpSpPr/>
            <p:nvPr/>
          </p:nvGrpSpPr>
          <p:grpSpPr>
            <a:xfrm>
              <a:off x="4978440" y="1401840"/>
              <a:ext cx="768240" cy="574560"/>
              <a:chOff x="4978440" y="1401840"/>
              <a:chExt cx="768240" cy="574560"/>
            </a:xfrm>
          </p:grpSpPr>
          <p:pic>
            <p:nvPicPr>
              <p:cNvPr id="75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140184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6" name="Volný tvar 75"/>
              <p:cNvSpPr/>
              <p:nvPr/>
            </p:nvSpPr>
            <p:spPr>
              <a:xfrm>
                <a:off x="512136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77" name="Skupina 76"/>
            <p:cNvGrpSpPr/>
            <p:nvPr/>
          </p:nvGrpSpPr>
          <p:grpSpPr>
            <a:xfrm>
              <a:off x="4402079" y="1401840"/>
              <a:ext cx="768240" cy="574560"/>
              <a:chOff x="4402079" y="1401840"/>
              <a:chExt cx="768240" cy="574560"/>
            </a:xfrm>
          </p:grpSpPr>
          <p:pic>
            <p:nvPicPr>
              <p:cNvPr id="78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140184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9" name="Volný tvar 78"/>
              <p:cNvSpPr/>
              <p:nvPr/>
            </p:nvSpPr>
            <p:spPr>
              <a:xfrm>
                <a:off x="454644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80" name="Skupina 79"/>
            <p:cNvGrpSpPr/>
            <p:nvPr/>
          </p:nvGrpSpPr>
          <p:grpSpPr>
            <a:xfrm>
              <a:off x="3825719" y="1401840"/>
              <a:ext cx="774719" cy="574560"/>
              <a:chOff x="3825719" y="1401840"/>
              <a:chExt cx="774719" cy="574560"/>
            </a:xfrm>
          </p:grpSpPr>
          <p:pic>
            <p:nvPicPr>
              <p:cNvPr id="81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140184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2" name="Volný tvar 81"/>
              <p:cNvSpPr/>
              <p:nvPr/>
            </p:nvSpPr>
            <p:spPr>
              <a:xfrm>
                <a:off x="3973679" y="1520999"/>
                <a:ext cx="41400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83" name="Skupina 82"/>
            <p:cNvGrpSpPr/>
            <p:nvPr/>
          </p:nvGrpSpPr>
          <p:grpSpPr>
            <a:xfrm>
              <a:off x="3255839" y="1401840"/>
              <a:ext cx="768599" cy="574560"/>
              <a:chOff x="3255839" y="1401840"/>
              <a:chExt cx="768599" cy="574560"/>
            </a:xfrm>
          </p:grpSpPr>
          <p:pic>
            <p:nvPicPr>
              <p:cNvPr id="84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140184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5" name="Volný tvar 84"/>
              <p:cNvSpPr/>
              <p:nvPr/>
            </p:nvSpPr>
            <p:spPr>
              <a:xfrm>
                <a:off x="3398759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86" name="Skupina 85"/>
            <p:cNvGrpSpPr/>
            <p:nvPr/>
          </p:nvGrpSpPr>
          <p:grpSpPr>
            <a:xfrm>
              <a:off x="2679840" y="1401840"/>
              <a:ext cx="768240" cy="574560"/>
              <a:chOff x="2679840" y="1401840"/>
              <a:chExt cx="768240" cy="574560"/>
            </a:xfrm>
          </p:grpSpPr>
          <p:pic>
            <p:nvPicPr>
              <p:cNvPr id="87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140184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8" name="Volný tvar 87"/>
              <p:cNvSpPr/>
              <p:nvPr/>
            </p:nvSpPr>
            <p:spPr>
              <a:xfrm>
                <a:off x="282420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89" name="Skupina 88"/>
            <p:cNvGrpSpPr/>
            <p:nvPr/>
          </p:nvGrpSpPr>
          <p:grpSpPr>
            <a:xfrm>
              <a:off x="1533600" y="1401840"/>
              <a:ext cx="768240" cy="574560"/>
              <a:chOff x="1533600" y="1401840"/>
              <a:chExt cx="768240" cy="574560"/>
            </a:xfrm>
          </p:grpSpPr>
          <p:pic>
            <p:nvPicPr>
              <p:cNvPr id="90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140184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1" name="Volný tvar 90"/>
              <p:cNvSpPr/>
              <p:nvPr/>
            </p:nvSpPr>
            <p:spPr>
              <a:xfrm>
                <a:off x="1676519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92" name="Skupina 91"/>
            <p:cNvGrpSpPr/>
            <p:nvPr/>
          </p:nvGrpSpPr>
          <p:grpSpPr>
            <a:xfrm>
              <a:off x="2103480" y="1401840"/>
              <a:ext cx="774719" cy="574560"/>
              <a:chOff x="2103480" y="1401840"/>
              <a:chExt cx="774719" cy="574560"/>
            </a:xfrm>
          </p:grpSpPr>
          <p:pic>
            <p:nvPicPr>
              <p:cNvPr id="93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140184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4" name="Volný tvar 93"/>
              <p:cNvSpPr/>
              <p:nvPr/>
            </p:nvSpPr>
            <p:spPr>
              <a:xfrm>
                <a:off x="225108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95" name="Skupina 94"/>
          <p:cNvGrpSpPr/>
          <p:nvPr/>
        </p:nvGrpSpPr>
        <p:grpSpPr>
          <a:xfrm>
            <a:off x="1533600" y="2030400"/>
            <a:ext cx="6033959" cy="574560"/>
            <a:chOff x="1533600" y="2030400"/>
            <a:chExt cx="6033959" cy="574560"/>
          </a:xfrm>
        </p:grpSpPr>
        <p:grpSp>
          <p:nvGrpSpPr>
            <p:cNvPr id="96" name="Skupina 95"/>
            <p:cNvGrpSpPr/>
            <p:nvPr/>
          </p:nvGrpSpPr>
          <p:grpSpPr>
            <a:xfrm>
              <a:off x="6711840" y="2030400"/>
              <a:ext cx="855719" cy="536760"/>
              <a:chOff x="6711840" y="2030400"/>
              <a:chExt cx="855719" cy="536760"/>
            </a:xfrm>
          </p:grpSpPr>
          <p:pic>
            <p:nvPicPr>
              <p:cNvPr id="97" name=""/>
              <p:cNvPicPr>
                <a:picLocks noChangeAspect="1"/>
              </p:cNvPicPr>
              <p:nvPr/>
            </p:nvPicPr>
            <p:blipFill>
              <a:blip r:embed="rId7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2030400"/>
                <a:ext cx="855719" cy="5367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8" name="Volný tvar 97"/>
              <p:cNvSpPr/>
              <p:nvPr/>
            </p:nvSpPr>
            <p:spPr>
              <a:xfrm>
                <a:off x="6842160" y="2151000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99" name="Skupina 98"/>
            <p:cNvGrpSpPr/>
            <p:nvPr/>
          </p:nvGrpSpPr>
          <p:grpSpPr>
            <a:xfrm>
              <a:off x="6122880" y="2030400"/>
              <a:ext cx="768599" cy="574560"/>
              <a:chOff x="6122880" y="2030400"/>
              <a:chExt cx="768599" cy="574560"/>
            </a:xfrm>
          </p:grpSpPr>
          <p:pic>
            <p:nvPicPr>
              <p:cNvPr id="100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203040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01" name="Volný tvar 100"/>
              <p:cNvSpPr/>
              <p:nvPr/>
            </p:nvSpPr>
            <p:spPr>
              <a:xfrm>
                <a:off x="626904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102" name="Skupina 101"/>
            <p:cNvGrpSpPr/>
            <p:nvPr/>
          </p:nvGrpSpPr>
          <p:grpSpPr>
            <a:xfrm>
              <a:off x="5548320" y="2030400"/>
              <a:ext cx="774719" cy="574560"/>
              <a:chOff x="5548320" y="2030400"/>
              <a:chExt cx="774719" cy="574560"/>
            </a:xfrm>
          </p:grpSpPr>
          <p:pic>
            <p:nvPicPr>
              <p:cNvPr id="103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203040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04" name="Volný tvar 103"/>
              <p:cNvSpPr/>
              <p:nvPr/>
            </p:nvSpPr>
            <p:spPr>
              <a:xfrm>
                <a:off x="569448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105" name="Skupina 104"/>
            <p:cNvGrpSpPr/>
            <p:nvPr/>
          </p:nvGrpSpPr>
          <p:grpSpPr>
            <a:xfrm>
              <a:off x="4978440" y="2030400"/>
              <a:ext cx="768240" cy="574560"/>
              <a:chOff x="4978440" y="2030400"/>
              <a:chExt cx="768240" cy="574560"/>
            </a:xfrm>
          </p:grpSpPr>
          <p:pic>
            <p:nvPicPr>
              <p:cNvPr id="106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203040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07" name="Volný tvar 106"/>
              <p:cNvSpPr/>
              <p:nvPr/>
            </p:nvSpPr>
            <p:spPr>
              <a:xfrm>
                <a:off x="512136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108" name="Skupina 107"/>
            <p:cNvGrpSpPr/>
            <p:nvPr/>
          </p:nvGrpSpPr>
          <p:grpSpPr>
            <a:xfrm>
              <a:off x="4402079" y="2030400"/>
              <a:ext cx="768240" cy="574560"/>
              <a:chOff x="4402079" y="2030400"/>
              <a:chExt cx="768240" cy="574560"/>
            </a:xfrm>
          </p:grpSpPr>
          <p:pic>
            <p:nvPicPr>
              <p:cNvPr id="109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203040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0" name="Volný tvar 109"/>
              <p:cNvSpPr/>
              <p:nvPr/>
            </p:nvSpPr>
            <p:spPr>
              <a:xfrm>
                <a:off x="454644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111" name="Skupina 110"/>
            <p:cNvGrpSpPr/>
            <p:nvPr/>
          </p:nvGrpSpPr>
          <p:grpSpPr>
            <a:xfrm>
              <a:off x="3825719" y="2030400"/>
              <a:ext cx="774719" cy="574560"/>
              <a:chOff x="3825719" y="2030400"/>
              <a:chExt cx="774719" cy="574560"/>
            </a:xfrm>
          </p:grpSpPr>
          <p:pic>
            <p:nvPicPr>
              <p:cNvPr id="112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203040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3" name="Volný tvar 112"/>
              <p:cNvSpPr/>
              <p:nvPr/>
            </p:nvSpPr>
            <p:spPr>
              <a:xfrm>
                <a:off x="3973679" y="2151000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114" name="Skupina 113"/>
            <p:cNvGrpSpPr/>
            <p:nvPr/>
          </p:nvGrpSpPr>
          <p:grpSpPr>
            <a:xfrm>
              <a:off x="3255839" y="2030400"/>
              <a:ext cx="768599" cy="574560"/>
              <a:chOff x="3255839" y="2030400"/>
              <a:chExt cx="768599" cy="574560"/>
            </a:xfrm>
          </p:grpSpPr>
          <p:pic>
            <p:nvPicPr>
              <p:cNvPr id="115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203040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6" name="Volný tvar 115"/>
              <p:cNvSpPr/>
              <p:nvPr/>
            </p:nvSpPr>
            <p:spPr>
              <a:xfrm>
                <a:off x="3398759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117" name="Skupina 116"/>
            <p:cNvGrpSpPr/>
            <p:nvPr/>
          </p:nvGrpSpPr>
          <p:grpSpPr>
            <a:xfrm>
              <a:off x="2679840" y="2030400"/>
              <a:ext cx="768240" cy="574560"/>
              <a:chOff x="2679840" y="2030400"/>
              <a:chExt cx="768240" cy="574560"/>
            </a:xfrm>
          </p:grpSpPr>
          <p:pic>
            <p:nvPicPr>
              <p:cNvPr id="118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203040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9" name="Volný tvar 118"/>
              <p:cNvSpPr/>
              <p:nvPr/>
            </p:nvSpPr>
            <p:spPr>
              <a:xfrm>
                <a:off x="282420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120" name="Skupina 119"/>
            <p:cNvGrpSpPr/>
            <p:nvPr/>
          </p:nvGrpSpPr>
          <p:grpSpPr>
            <a:xfrm>
              <a:off x="1533600" y="2030400"/>
              <a:ext cx="768240" cy="574560"/>
              <a:chOff x="1533600" y="2030400"/>
              <a:chExt cx="768240" cy="574560"/>
            </a:xfrm>
          </p:grpSpPr>
          <p:pic>
            <p:nvPicPr>
              <p:cNvPr id="121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203040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22" name="Volný tvar 121"/>
              <p:cNvSpPr/>
              <p:nvPr/>
            </p:nvSpPr>
            <p:spPr>
              <a:xfrm>
                <a:off x="1676519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123" name="Skupina 122"/>
            <p:cNvGrpSpPr/>
            <p:nvPr/>
          </p:nvGrpSpPr>
          <p:grpSpPr>
            <a:xfrm>
              <a:off x="2103480" y="2030400"/>
              <a:ext cx="774719" cy="574560"/>
              <a:chOff x="2103480" y="2030400"/>
              <a:chExt cx="774719" cy="574560"/>
            </a:xfrm>
          </p:grpSpPr>
          <p:pic>
            <p:nvPicPr>
              <p:cNvPr id="124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203040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25" name="Volný tvar 124"/>
              <p:cNvSpPr/>
              <p:nvPr/>
            </p:nvSpPr>
            <p:spPr>
              <a:xfrm>
                <a:off x="225108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126" name="Skupina 125"/>
          <p:cNvGrpSpPr/>
          <p:nvPr/>
        </p:nvGrpSpPr>
        <p:grpSpPr>
          <a:xfrm>
            <a:off x="1533600" y="2660760"/>
            <a:ext cx="6033959" cy="573120"/>
            <a:chOff x="1533600" y="2660760"/>
            <a:chExt cx="6033959" cy="573120"/>
          </a:xfrm>
        </p:grpSpPr>
        <p:grpSp>
          <p:nvGrpSpPr>
            <p:cNvPr id="127" name="Skupina 126"/>
            <p:cNvGrpSpPr/>
            <p:nvPr/>
          </p:nvGrpSpPr>
          <p:grpSpPr>
            <a:xfrm>
              <a:off x="6711840" y="2660760"/>
              <a:ext cx="855719" cy="534960"/>
              <a:chOff x="6711840" y="2660760"/>
              <a:chExt cx="855719" cy="534960"/>
            </a:xfrm>
          </p:grpSpPr>
          <p:pic>
            <p:nvPicPr>
              <p:cNvPr id="128" name=""/>
              <p:cNvPicPr>
                <a:picLocks noChangeAspect="1"/>
              </p:cNvPicPr>
              <p:nvPr/>
            </p:nvPicPr>
            <p:blipFill>
              <a:blip r:embed="rId7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2660760"/>
                <a:ext cx="855719" cy="5349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29" name="Volný tvar 128"/>
              <p:cNvSpPr/>
              <p:nvPr/>
            </p:nvSpPr>
            <p:spPr>
              <a:xfrm>
                <a:off x="6842160" y="2781360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130" name="Skupina 129"/>
            <p:cNvGrpSpPr/>
            <p:nvPr/>
          </p:nvGrpSpPr>
          <p:grpSpPr>
            <a:xfrm>
              <a:off x="6122880" y="2660760"/>
              <a:ext cx="768599" cy="573120"/>
              <a:chOff x="6122880" y="2660760"/>
              <a:chExt cx="768599" cy="573120"/>
            </a:xfrm>
          </p:grpSpPr>
          <p:pic>
            <p:nvPicPr>
              <p:cNvPr id="131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266076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32" name="Volný tvar 131"/>
              <p:cNvSpPr/>
              <p:nvPr/>
            </p:nvSpPr>
            <p:spPr>
              <a:xfrm>
                <a:off x="626904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133" name="Skupina 132"/>
            <p:cNvGrpSpPr/>
            <p:nvPr/>
          </p:nvGrpSpPr>
          <p:grpSpPr>
            <a:xfrm>
              <a:off x="5548320" y="2660760"/>
              <a:ext cx="774719" cy="573120"/>
              <a:chOff x="5548320" y="2660760"/>
              <a:chExt cx="774719" cy="573120"/>
            </a:xfrm>
          </p:grpSpPr>
          <p:pic>
            <p:nvPicPr>
              <p:cNvPr id="134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26607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35" name="Volný tvar 134"/>
              <p:cNvSpPr/>
              <p:nvPr/>
            </p:nvSpPr>
            <p:spPr>
              <a:xfrm>
                <a:off x="569448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136" name="Skupina 135"/>
            <p:cNvGrpSpPr/>
            <p:nvPr/>
          </p:nvGrpSpPr>
          <p:grpSpPr>
            <a:xfrm>
              <a:off x="4978440" y="2660760"/>
              <a:ext cx="768240" cy="573120"/>
              <a:chOff x="4978440" y="2660760"/>
              <a:chExt cx="768240" cy="573120"/>
            </a:xfrm>
          </p:grpSpPr>
          <p:pic>
            <p:nvPicPr>
              <p:cNvPr id="137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26607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38" name="Volný tvar 137"/>
              <p:cNvSpPr/>
              <p:nvPr/>
            </p:nvSpPr>
            <p:spPr>
              <a:xfrm>
                <a:off x="512136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139" name="Skupina 138"/>
            <p:cNvGrpSpPr/>
            <p:nvPr/>
          </p:nvGrpSpPr>
          <p:grpSpPr>
            <a:xfrm>
              <a:off x="4402079" y="2660760"/>
              <a:ext cx="768240" cy="573120"/>
              <a:chOff x="4402079" y="2660760"/>
              <a:chExt cx="768240" cy="573120"/>
            </a:xfrm>
          </p:grpSpPr>
          <p:pic>
            <p:nvPicPr>
              <p:cNvPr id="140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26607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41" name="Volný tvar 140"/>
              <p:cNvSpPr/>
              <p:nvPr/>
            </p:nvSpPr>
            <p:spPr>
              <a:xfrm>
                <a:off x="454644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142" name="Skupina 141"/>
            <p:cNvGrpSpPr/>
            <p:nvPr/>
          </p:nvGrpSpPr>
          <p:grpSpPr>
            <a:xfrm>
              <a:off x="3825719" y="2660760"/>
              <a:ext cx="774719" cy="573120"/>
              <a:chOff x="3825719" y="2660760"/>
              <a:chExt cx="774719" cy="573120"/>
            </a:xfrm>
          </p:grpSpPr>
          <p:pic>
            <p:nvPicPr>
              <p:cNvPr id="143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26607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44" name="Volný tvar 143"/>
              <p:cNvSpPr/>
              <p:nvPr/>
            </p:nvSpPr>
            <p:spPr>
              <a:xfrm>
                <a:off x="3973679" y="2781360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145" name="Skupina 144"/>
            <p:cNvGrpSpPr/>
            <p:nvPr/>
          </p:nvGrpSpPr>
          <p:grpSpPr>
            <a:xfrm>
              <a:off x="3255839" y="2660760"/>
              <a:ext cx="768599" cy="573120"/>
              <a:chOff x="3255839" y="2660760"/>
              <a:chExt cx="768599" cy="573120"/>
            </a:xfrm>
          </p:grpSpPr>
          <p:pic>
            <p:nvPicPr>
              <p:cNvPr id="146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266076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47" name="Volný tvar 146"/>
              <p:cNvSpPr/>
              <p:nvPr/>
            </p:nvSpPr>
            <p:spPr>
              <a:xfrm>
                <a:off x="3398759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148" name="Skupina 147"/>
            <p:cNvGrpSpPr/>
            <p:nvPr/>
          </p:nvGrpSpPr>
          <p:grpSpPr>
            <a:xfrm>
              <a:off x="2679840" y="2660760"/>
              <a:ext cx="768240" cy="573120"/>
              <a:chOff x="2679840" y="2660760"/>
              <a:chExt cx="768240" cy="573120"/>
            </a:xfrm>
          </p:grpSpPr>
          <p:pic>
            <p:nvPicPr>
              <p:cNvPr id="149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26607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50" name="Volný tvar 149"/>
              <p:cNvSpPr/>
              <p:nvPr/>
            </p:nvSpPr>
            <p:spPr>
              <a:xfrm>
                <a:off x="282420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151" name="Skupina 150"/>
            <p:cNvGrpSpPr/>
            <p:nvPr/>
          </p:nvGrpSpPr>
          <p:grpSpPr>
            <a:xfrm>
              <a:off x="1533600" y="2660760"/>
              <a:ext cx="768240" cy="573120"/>
              <a:chOff x="1533600" y="2660760"/>
              <a:chExt cx="768240" cy="573120"/>
            </a:xfrm>
          </p:grpSpPr>
          <p:pic>
            <p:nvPicPr>
              <p:cNvPr id="152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26607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53" name="Volný tvar 152"/>
              <p:cNvSpPr/>
              <p:nvPr/>
            </p:nvSpPr>
            <p:spPr>
              <a:xfrm>
                <a:off x="1676519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154" name="Skupina 153"/>
            <p:cNvGrpSpPr/>
            <p:nvPr/>
          </p:nvGrpSpPr>
          <p:grpSpPr>
            <a:xfrm>
              <a:off x="2103480" y="2660760"/>
              <a:ext cx="774719" cy="573120"/>
              <a:chOff x="2103480" y="2660760"/>
              <a:chExt cx="774719" cy="573120"/>
            </a:xfrm>
          </p:grpSpPr>
          <p:pic>
            <p:nvPicPr>
              <p:cNvPr id="155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26607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56" name="Volný tvar 155"/>
              <p:cNvSpPr/>
              <p:nvPr/>
            </p:nvSpPr>
            <p:spPr>
              <a:xfrm>
                <a:off x="225108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157" name="Skupina 156"/>
          <p:cNvGrpSpPr/>
          <p:nvPr/>
        </p:nvGrpSpPr>
        <p:grpSpPr>
          <a:xfrm>
            <a:off x="6754679" y="3243240"/>
            <a:ext cx="887400" cy="863639"/>
            <a:chOff x="6754679" y="3243240"/>
            <a:chExt cx="887400" cy="863639"/>
          </a:xfrm>
        </p:grpSpPr>
        <p:pic>
          <p:nvPicPr>
            <p:cNvPr id="158" name="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6754679" y="3243240"/>
              <a:ext cx="887400" cy="86363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9" name="Volný tvar 158"/>
            <p:cNvSpPr/>
            <p:nvPr/>
          </p:nvSpPr>
          <p:spPr>
            <a:xfrm>
              <a:off x="6891480" y="3433679"/>
              <a:ext cx="53172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4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10</a:t>
              </a:r>
            </a:p>
          </p:txBody>
        </p:sp>
      </p:grpSp>
      <p:grpSp>
        <p:nvGrpSpPr>
          <p:cNvPr id="160" name="Skupina 159"/>
          <p:cNvGrpSpPr/>
          <p:nvPr/>
        </p:nvGrpSpPr>
        <p:grpSpPr>
          <a:xfrm>
            <a:off x="6145200" y="3243240"/>
            <a:ext cx="797040" cy="925559"/>
            <a:chOff x="6145200" y="3243240"/>
            <a:chExt cx="797040" cy="925559"/>
          </a:xfrm>
        </p:grpSpPr>
        <p:pic>
          <p:nvPicPr>
            <p:cNvPr id="161" name=""/>
            <p:cNvPicPr>
              <a:picLocks noChangeAspect="1"/>
            </p:cNvPicPr>
            <p:nvPr/>
          </p:nvPicPr>
          <p:blipFill>
            <a:blip r:embed="rId4">
              <a:lum/>
              <a:alphaModFix/>
            </a:blip>
            <a:srcRect/>
            <a:stretch>
              <a:fillRect/>
            </a:stretch>
          </p:blipFill>
          <p:spPr>
            <a:xfrm>
              <a:off x="6145200" y="3243240"/>
              <a:ext cx="79704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62" name="Volný tvar 161"/>
            <p:cNvSpPr/>
            <p:nvPr/>
          </p:nvSpPr>
          <p:spPr>
            <a:xfrm>
              <a:off x="6296039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9</a:t>
              </a:r>
            </a:p>
          </p:txBody>
        </p:sp>
      </p:grpSp>
      <p:grpSp>
        <p:nvGrpSpPr>
          <p:cNvPr id="163" name="Skupina 162"/>
          <p:cNvGrpSpPr/>
          <p:nvPr/>
        </p:nvGrpSpPr>
        <p:grpSpPr>
          <a:xfrm>
            <a:off x="5546880" y="3243240"/>
            <a:ext cx="803160" cy="925559"/>
            <a:chOff x="5546880" y="3243240"/>
            <a:chExt cx="803160" cy="925559"/>
          </a:xfrm>
        </p:grpSpPr>
        <p:pic>
          <p:nvPicPr>
            <p:cNvPr id="164" name=""/>
            <p:cNvPicPr>
              <a:picLocks noChangeAspect="1"/>
            </p:cNvPicPr>
            <p:nvPr/>
          </p:nvPicPr>
          <p:blipFill>
            <a:blip r:embed="rId5">
              <a:lum/>
              <a:alphaModFix/>
            </a:blip>
            <a:srcRect/>
            <a:stretch>
              <a:fillRect/>
            </a:stretch>
          </p:blipFill>
          <p:spPr>
            <a:xfrm>
              <a:off x="5546880" y="3243240"/>
              <a:ext cx="80316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65" name="Volný tvar 164"/>
            <p:cNvSpPr/>
            <p:nvPr/>
          </p:nvSpPr>
          <p:spPr>
            <a:xfrm>
              <a:off x="5700600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8</a:t>
              </a:r>
            </a:p>
          </p:txBody>
        </p:sp>
      </p:grpSp>
      <p:grpSp>
        <p:nvGrpSpPr>
          <p:cNvPr id="166" name="Skupina 165"/>
          <p:cNvGrpSpPr/>
          <p:nvPr/>
        </p:nvGrpSpPr>
        <p:grpSpPr>
          <a:xfrm>
            <a:off x="4956120" y="3243240"/>
            <a:ext cx="797040" cy="925559"/>
            <a:chOff x="4956120" y="3243240"/>
            <a:chExt cx="797040" cy="925559"/>
          </a:xfrm>
        </p:grpSpPr>
        <p:pic>
          <p:nvPicPr>
            <p:cNvPr id="167" name=""/>
            <p:cNvPicPr>
              <a:picLocks noChangeAspect="1"/>
            </p:cNvPicPr>
            <p:nvPr/>
          </p:nvPicPr>
          <p:blipFill>
            <a:blip r:embed="rId6">
              <a:lum/>
              <a:alphaModFix/>
            </a:blip>
            <a:srcRect/>
            <a:stretch>
              <a:fillRect/>
            </a:stretch>
          </p:blipFill>
          <p:spPr>
            <a:xfrm>
              <a:off x="4956120" y="3243240"/>
              <a:ext cx="79704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68" name="Volný tvar 167"/>
            <p:cNvSpPr/>
            <p:nvPr/>
          </p:nvSpPr>
          <p:spPr>
            <a:xfrm>
              <a:off x="5105520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7</a:t>
              </a:r>
            </a:p>
          </p:txBody>
        </p:sp>
      </p:grpSp>
      <p:grpSp>
        <p:nvGrpSpPr>
          <p:cNvPr id="169" name="Skupina 168"/>
          <p:cNvGrpSpPr/>
          <p:nvPr/>
        </p:nvGrpSpPr>
        <p:grpSpPr>
          <a:xfrm>
            <a:off x="4359240" y="3243240"/>
            <a:ext cx="797040" cy="925559"/>
            <a:chOff x="4359240" y="3243240"/>
            <a:chExt cx="797040" cy="925559"/>
          </a:xfrm>
        </p:grpSpPr>
        <p:pic>
          <p:nvPicPr>
            <p:cNvPr id="170" name=""/>
            <p:cNvPicPr>
              <a:picLocks noChangeAspect="1"/>
            </p:cNvPicPr>
            <p:nvPr/>
          </p:nvPicPr>
          <p:blipFill>
            <a:blip r:embed="rId4">
              <a:lum/>
              <a:alphaModFix/>
            </a:blip>
            <a:srcRect/>
            <a:stretch>
              <a:fillRect/>
            </a:stretch>
          </p:blipFill>
          <p:spPr>
            <a:xfrm>
              <a:off x="4359240" y="3243240"/>
              <a:ext cx="79704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1" name="Volný tvar 170"/>
            <p:cNvSpPr/>
            <p:nvPr/>
          </p:nvSpPr>
          <p:spPr>
            <a:xfrm>
              <a:off x="4510079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6</a:t>
              </a:r>
            </a:p>
          </p:txBody>
        </p:sp>
      </p:grpSp>
      <p:grpSp>
        <p:nvGrpSpPr>
          <p:cNvPr id="172" name="Skupina 171"/>
          <p:cNvGrpSpPr/>
          <p:nvPr/>
        </p:nvGrpSpPr>
        <p:grpSpPr>
          <a:xfrm>
            <a:off x="3760919" y="3243240"/>
            <a:ext cx="803160" cy="925559"/>
            <a:chOff x="3760919" y="3243240"/>
            <a:chExt cx="803160" cy="925559"/>
          </a:xfrm>
        </p:grpSpPr>
        <p:pic>
          <p:nvPicPr>
            <p:cNvPr id="173" name=""/>
            <p:cNvPicPr>
              <a:picLocks noChangeAspect="1"/>
            </p:cNvPicPr>
            <p:nvPr/>
          </p:nvPicPr>
          <p:blipFill>
            <a:blip r:embed="rId5">
              <a:lum/>
              <a:alphaModFix/>
            </a:blip>
            <a:srcRect/>
            <a:stretch>
              <a:fillRect/>
            </a:stretch>
          </p:blipFill>
          <p:spPr>
            <a:xfrm>
              <a:off x="3760919" y="3243240"/>
              <a:ext cx="80316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4" name="Volný tvar 173"/>
            <p:cNvSpPr/>
            <p:nvPr/>
          </p:nvSpPr>
          <p:spPr>
            <a:xfrm>
              <a:off x="3914640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5</a:t>
              </a:r>
            </a:p>
          </p:txBody>
        </p:sp>
      </p:grpSp>
      <p:grpSp>
        <p:nvGrpSpPr>
          <p:cNvPr id="175" name="Skupina 174"/>
          <p:cNvGrpSpPr/>
          <p:nvPr/>
        </p:nvGrpSpPr>
        <p:grpSpPr>
          <a:xfrm>
            <a:off x="3170160" y="3243240"/>
            <a:ext cx="797040" cy="925559"/>
            <a:chOff x="3170160" y="3243240"/>
            <a:chExt cx="797040" cy="925559"/>
          </a:xfrm>
        </p:grpSpPr>
        <p:pic>
          <p:nvPicPr>
            <p:cNvPr id="176" name=""/>
            <p:cNvPicPr>
              <a:picLocks noChangeAspect="1"/>
            </p:cNvPicPr>
            <p:nvPr/>
          </p:nvPicPr>
          <p:blipFill>
            <a:blip r:embed="rId6">
              <a:lum/>
              <a:alphaModFix/>
            </a:blip>
            <a:srcRect/>
            <a:stretch>
              <a:fillRect/>
            </a:stretch>
          </p:blipFill>
          <p:spPr>
            <a:xfrm>
              <a:off x="3170160" y="3243240"/>
              <a:ext cx="79704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7" name="Volný tvar 176"/>
            <p:cNvSpPr/>
            <p:nvPr/>
          </p:nvSpPr>
          <p:spPr>
            <a:xfrm>
              <a:off x="3319559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4</a:t>
              </a:r>
            </a:p>
          </p:txBody>
        </p:sp>
      </p:grpSp>
      <p:grpSp>
        <p:nvGrpSpPr>
          <p:cNvPr id="178" name="Skupina 177"/>
          <p:cNvGrpSpPr/>
          <p:nvPr/>
        </p:nvGrpSpPr>
        <p:grpSpPr>
          <a:xfrm>
            <a:off x="2571839" y="3243240"/>
            <a:ext cx="798480" cy="925559"/>
            <a:chOff x="2571839" y="3243240"/>
            <a:chExt cx="798480" cy="925559"/>
          </a:xfrm>
        </p:grpSpPr>
        <p:pic>
          <p:nvPicPr>
            <p:cNvPr id="179" name=""/>
            <p:cNvPicPr>
              <a:picLocks noChangeAspect="1"/>
            </p:cNvPicPr>
            <p:nvPr/>
          </p:nvPicPr>
          <p:blipFill>
            <a:blip r:embed="rId4">
              <a:lum/>
              <a:alphaModFix/>
            </a:blip>
            <a:srcRect/>
            <a:stretch>
              <a:fillRect/>
            </a:stretch>
          </p:blipFill>
          <p:spPr>
            <a:xfrm>
              <a:off x="2571839" y="3243240"/>
              <a:ext cx="79848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80" name="Volný tvar 179"/>
            <p:cNvSpPr/>
            <p:nvPr/>
          </p:nvSpPr>
          <p:spPr>
            <a:xfrm>
              <a:off x="2724119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3</a:t>
              </a:r>
            </a:p>
          </p:txBody>
        </p:sp>
      </p:grpSp>
      <p:grpSp>
        <p:nvGrpSpPr>
          <p:cNvPr id="181" name="Skupina 180"/>
          <p:cNvGrpSpPr/>
          <p:nvPr/>
        </p:nvGrpSpPr>
        <p:grpSpPr>
          <a:xfrm>
            <a:off x="1384200" y="3243240"/>
            <a:ext cx="797040" cy="925559"/>
            <a:chOff x="1384200" y="3243240"/>
            <a:chExt cx="797040" cy="925559"/>
          </a:xfrm>
        </p:grpSpPr>
        <p:pic>
          <p:nvPicPr>
            <p:cNvPr id="182" name=""/>
            <p:cNvPicPr>
              <a:picLocks noChangeAspect="1"/>
            </p:cNvPicPr>
            <p:nvPr/>
          </p:nvPicPr>
          <p:blipFill>
            <a:blip r:embed="rId6">
              <a:lum/>
              <a:alphaModFix/>
            </a:blip>
            <a:srcRect/>
            <a:stretch>
              <a:fillRect/>
            </a:stretch>
          </p:blipFill>
          <p:spPr>
            <a:xfrm>
              <a:off x="1384200" y="3243240"/>
              <a:ext cx="79704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83" name="Volný tvar 182"/>
            <p:cNvSpPr/>
            <p:nvPr/>
          </p:nvSpPr>
          <p:spPr>
            <a:xfrm>
              <a:off x="1533600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1</a:t>
              </a:r>
            </a:p>
          </p:txBody>
        </p:sp>
      </p:grpSp>
      <p:grpSp>
        <p:nvGrpSpPr>
          <p:cNvPr id="184" name="Skupina 183"/>
          <p:cNvGrpSpPr/>
          <p:nvPr/>
        </p:nvGrpSpPr>
        <p:grpSpPr>
          <a:xfrm>
            <a:off x="1974960" y="3243240"/>
            <a:ext cx="803160" cy="925559"/>
            <a:chOff x="1974960" y="3243240"/>
            <a:chExt cx="803160" cy="925559"/>
          </a:xfrm>
        </p:grpSpPr>
        <p:pic>
          <p:nvPicPr>
            <p:cNvPr id="185" name=""/>
            <p:cNvPicPr>
              <a:picLocks noChangeAspect="1"/>
            </p:cNvPicPr>
            <p:nvPr/>
          </p:nvPicPr>
          <p:blipFill>
            <a:blip r:embed="rId5">
              <a:lum/>
              <a:alphaModFix/>
            </a:blip>
            <a:srcRect/>
            <a:stretch>
              <a:fillRect/>
            </a:stretch>
          </p:blipFill>
          <p:spPr>
            <a:xfrm>
              <a:off x="1974960" y="3243240"/>
              <a:ext cx="80316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86" name="Volný tvar 185"/>
            <p:cNvSpPr/>
            <p:nvPr/>
          </p:nvSpPr>
          <p:spPr>
            <a:xfrm>
              <a:off x="2128680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2</a:t>
              </a:r>
            </a:p>
          </p:txBody>
        </p:sp>
      </p:grpSp>
      <p:grpSp>
        <p:nvGrpSpPr>
          <p:cNvPr id="187" name="Skupina 186"/>
          <p:cNvGrpSpPr/>
          <p:nvPr/>
        </p:nvGrpSpPr>
        <p:grpSpPr>
          <a:xfrm>
            <a:off x="1533600" y="3917880"/>
            <a:ext cx="6033959" cy="574920"/>
            <a:chOff x="1533600" y="3917880"/>
            <a:chExt cx="6033959" cy="574920"/>
          </a:xfrm>
        </p:grpSpPr>
        <p:grpSp>
          <p:nvGrpSpPr>
            <p:cNvPr id="188" name="Skupina 187"/>
            <p:cNvGrpSpPr/>
            <p:nvPr/>
          </p:nvGrpSpPr>
          <p:grpSpPr>
            <a:xfrm>
              <a:off x="6711840" y="3917880"/>
              <a:ext cx="855719" cy="536760"/>
              <a:chOff x="6711840" y="3917880"/>
              <a:chExt cx="855719" cy="536760"/>
            </a:xfrm>
          </p:grpSpPr>
          <p:pic>
            <p:nvPicPr>
              <p:cNvPr id="189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3917880"/>
                <a:ext cx="855719" cy="5367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90" name="Volný tvar 189"/>
              <p:cNvSpPr/>
              <p:nvPr/>
            </p:nvSpPr>
            <p:spPr>
              <a:xfrm>
                <a:off x="6842160" y="4037039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191" name="Skupina 190"/>
            <p:cNvGrpSpPr/>
            <p:nvPr/>
          </p:nvGrpSpPr>
          <p:grpSpPr>
            <a:xfrm>
              <a:off x="6122880" y="3917880"/>
              <a:ext cx="768599" cy="574920"/>
              <a:chOff x="6122880" y="3917880"/>
              <a:chExt cx="768599" cy="574920"/>
            </a:xfrm>
          </p:grpSpPr>
          <p:pic>
            <p:nvPicPr>
              <p:cNvPr id="192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391788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93" name="Volný tvar 192"/>
              <p:cNvSpPr/>
              <p:nvPr/>
            </p:nvSpPr>
            <p:spPr>
              <a:xfrm>
                <a:off x="626904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194" name="Skupina 193"/>
            <p:cNvGrpSpPr/>
            <p:nvPr/>
          </p:nvGrpSpPr>
          <p:grpSpPr>
            <a:xfrm>
              <a:off x="5548320" y="3917880"/>
              <a:ext cx="774719" cy="574920"/>
              <a:chOff x="5548320" y="3917880"/>
              <a:chExt cx="774719" cy="574920"/>
            </a:xfrm>
          </p:grpSpPr>
          <p:pic>
            <p:nvPicPr>
              <p:cNvPr id="195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391788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96" name="Volný tvar 195"/>
              <p:cNvSpPr/>
              <p:nvPr/>
            </p:nvSpPr>
            <p:spPr>
              <a:xfrm>
                <a:off x="569448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197" name="Skupina 196"/>
            <p:cNvGrpSpPr/>
            <p:nvPr/>
          </p:nvGrpSpPr>
          <p:grpSpPr>
            <a:xfrm>
              <a:off x="4978440" y="3917880"/>
              <a:ext cx="768240" cy="574920"/>
              <a:chOff x="4978440" y="3917880"/>
              <a:chExt cx="768240" cy="574920"/>
            </a:xfrm>
          </p:grpSpPr>
          <p:pic>
            <p:nvPicPr>
              <p:cNvPr id="198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391788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99" name="Volný tvar 198"/>
              <p:cNvSpPr/>
              <p:nvPr/>
            </p:nvSpPr>
            <p:spPr>
              <a:xfrm>
                <a:off x="512136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200" name="Skupina 199"/>
            <p:cNvGrpSpPr/>
            <p:nvPr/>
          </p:nvGrpSpPr>
          <p:grpSpPr>
            <a:xfrm>
              <a:off x="4402079" y="3917880"/>
              <a:ext cx="768240" cy="574920"/>
              <a:chOff x="4402079" y="3917880"/>
              <a:chExt cx="768240" cy="574920"/>
            </a:xfrm>
          </p:grpSpPr>
          <p:pic>
            <p:nvPicPr>
              <p:cNvPr id="201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391788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2" name="Volný tvar 201"/>
              <p:cNvSpPr/>
              <p:nvPr/>
            </p:nvSpPr>
            <p:spPr>
              <a:xfrm>
                <a:off x="454644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203" name="Skupina 202"/>
            <p:cNvGrpSpPr/>
            <p:nvPr/>
          </p:nvGrpSpPr>
          <p:grpSpPr>
            <a:xfrm>
              <a:off x="3825719" y="3917880"/>
              <a:ext cx="774719" cy="574920"/>
              <a:chOff x="3825719" y="3917880"/>
              <a:chExt cx="774719" cy="574920"/>
            </a:xfrm>
          </p:grpSpPr>
          <p:pic>
            <p:nvPicPr>
              <p:cNvPr id="204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391788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5" name="Volný tvar 204"/>
              <p:cNvSpPr/>
              <p:nvPr/>
            </p:nvSpPr>
            <p:spPr>
              <a:xfrm>
                <a:off x="3973679" y="4037039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206" name="Skupina 205"/>
            <p:cNvGrpSpPr/>
            <p:nvPr/>
          </p:nvGrpSpPr>
          <p:grpSpPr>
            <a:xfrm>
              <a:off x="3255839" y="3917880"/>
              <a:ext cx="768599" cy="574920"/>
              <a:chOff x="3255839" y="3917880"/>
              <a:chExt cx="768599" cy="574920"/>
            </a:xfrm>
          </p:grpSpPr>
          <p:pic>
            <p:nvPicPr>
              <p:cNvPr id="207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391788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8" name="Volný tvar 207"/>
              <p:cNvSpPr/>
              <p:nvPr/>
            </p:nvSpPr>
            <p:spPr>
              <a:xfrm>
                <a:off x="3398759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209" name="Skupina 208"/>
            <p:cNvGrpSpPr/>
            <p:nvPr/>
          </p:nvGrpSpPr>
          <p:grpSpPr>
            <a:xfrm>
              <a:off x="2679840" y="3917880"/>
              <a:ext cx="768240" cy="574920"/>
              <a:chOff x="2679840" y="3917880"/>
              <a:chExt cx="768240" cy="574920"/>
            </a:xfrm>
          </p:grpSpPr>
          <p:pic>
            <p:nvPicPr>
              <p:cNvPr id="210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391788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11" name="Volný tvar 210"/>
              <p:cNvSpPr/>
              <p:nvPr/>
            </p:nvSpPr>
            <p:spPr>
              <a:xfrm>
                <a:off x="282420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212" name="Skupina 211"/>
            <p:cNvGrpSpPr/>
            <p:nvPr/>
          </p:nvGrpSpPr>
          <p:grpSpPr>
            <a:xfrm>
              <a:off x="1533600" y="3917880"/>
              <a:ext cx="768240" cy="574920"/>
              <a:chOff x="1533600" y="3917880"/>
              <a:chExt cx="768240" cy="574920"/>
            </a:xfrm>
          </p:grpSpPr>
          <p:pic>
            <p:nvPicPr>
              <p:cNvPr id="213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391788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14" name="Volný tvar 213"/>
              <p:cNvSpPr/>
              <p:nvPr/>
            </p:nvSpPr>
            <p:spPr>
              <a:xfrm>
                <a:off x="1676519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215" name="Skupina 214"/>
            <p:cNvGrpSpPr/>
            <p:nvPr/>
          </p:nvGrpSpPr>
          <p:grpSpPr>
            <a:xfrm>
              <a:off x="2103480" y="3917880"/>
              <a:ext cx="774719" cy="574920"/>
              <a:chOff x="2103480" y="3917880"/>
              <a:chExt cx="774719" cy="574920"/>
            </a:xfrm>
          </p:grpSpPr>
          <p:pic>
            <p:nvPicPr>
              <p:cNvPr id="216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391788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17" name="Volný tvar 216"/>
              <p:cNvSpPr/>
              <p:nvPr/>
            </p:nvSpPr>
            <p:spPr>
              <a:xfrm>
                <a:off x="225108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218" name="Skupina 217"/>
          <p:cNvGrpSpPr/>
          <p:nvPr/>
        </p:nvGrpSpPr>
        <p:grpSpPr>
          <a:xfrm>
            <a:off x="1533600" y="4546440"/>
            <a:ext cx="6033959" cy="574920"/>
            <a:chOff x="1533600" y="4546440"/>
            <a:chExt cx="6033959" cy="574920"/>
          </a:xfrm>
        </p:grpSpPr>
        <p:grpSp>
          <p:nvGrpSpPr>
            <p:cNvPr id="219" name="Skupina 218"/>
            <p:cNvGrpSpPr/>
            <p:nvPr/>
          </p:nvGrpSpPr>
          <p:grpSpPr>
            <a:xfrm>
              <a:off x="6711840" y="4546440"/>
              <a:ext cx="855719" cy="536760"/>
              <a:chOff x="6711840" y="4546440"/>
              <a:chExt cx="855719" cy="536760"/>
            </a:xfrm>
          </p:grpSpPr>
          <p:pic>
            <p:nvPicPr>
              <p:cNvPr id="220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4546440"/>
                <a:ext cx="855719" cy="5367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21" name="Volný tvar 220"/>
              <p:cNvSpPr/>
              <p:nvPr/>
            </p:nvSpPr>
            <p:spPr>
              <a:xfrm>
                <a:off x="6842160" y="4665600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222" name="Skupina 221"/>
            <p:cNvGrpSpPr/>
            <p:nvPr/>
          </p:nvGrpSpPr>
          <p:grpSpPr>
            <a:xfrm>
              <a:off x="6122880" y="4546440"/>
              <a:ext cx="768599" cy="574920"/>
              <a:chOff x="6122880" y="4546440"/>
              <a:chExt cx="768599" cy="574920"/>
            </a:xfrm>
          </p:grpSpPr>
          <p:pic>
            <p:nvPicPr>
              <p:cNvPr id="223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454644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24" name="Volný tvar 223"/>
              <p:cNvSpPr/>
              <p:nvPr/>
            </p:nvSpPr>
            <p:spPr>
              <a:xfrm>
                <a:off x="626904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225" name="Skupina 224"/>
            <p:cNvGrpSpPr/>
            <p:nvPr/>
          </p:nvGrpSpPr>
          <p:grpSpPr>
            <a:xfrm>
              <a:off x="5548320" y="4546440"/>
              <a:ext cx="774719" cy="574920"/>
              <a:chOff x="5548320" y="4546440"/>
              <a:chExt cx="774719" cy="574920"/>
            </a:xfrm>
          </p:grpSpPr>
          <p:pic>
            <p:nvPicPr>
              <p:cNvPr id="226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454644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27" name="Volný tvar 226"/>
              <p:cNvSpPr/>
              <p:nvPr/>
            </p:nvSpPr>
            <p:spPr>
              <a:xfrm>
                <a:off x="569448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228" name="Skupina 227"/>
            <p:cNvGrpSpPr/>
            <p:nvPr/>
          </p:nvGrpSpPr>
          <p:grpSpPr>
            <a:xfrm>
              <a:off x="4978440" y="4546440"/>
              <a:ext cx="768240" cy="574920"/>
              <a:chOff x="4978440" y="4546440"/>
              <a:chExt cx="768240" cy="574920"/>
            </a:xfrm>
          </p:grpSpPr>
          <p:pic>
            <p:nvPicPr>
              <p:cNvPr id="229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454644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0" name="Volný tvar 229"/>
              <p:cNvSpPr/>
              <p:nvPr/>
            </p:nvSpPr>
            <p:spPr>
              <a:xfrm>
                <a:off x="512136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231" name="Skupina 230"/>
            <p:cNvGrpSpPr/>
            <p:nvPr/>
          </p:nvGrpSpPr>
          <p:grpSpPr>
            <a:xfrm>
              <a:off x="4402079" y="4546440"/>
              <a:ext cx="768240" cy="574920"/>
              <a:chOff x="4402079" y="4546440"/>
              <a:chExt cx="768240" cy="574920"/>
            </a:xfrm>
          </p:grpSpPr>
          <p:pic>
            <p:nvPicPr>
              <p:cNvPr id="232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454644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3" name="Volný tvar 232"/>
              <p:cNvSpPr/>
              <p:nvPr/>
            </p:nvSpPr>
            <p:spPr>
              <a:xfrm>
                <a:off x="454644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234" name="Skupina 233"/>
            <p:cNvGrpSpPr/>
            <p:nvPr/>
          </p:nvGrpSpPr>
          <p:grpSpPr>
            <a:xfrm>
              <a:off x="3825719" y="4546440"/>
              <a:ext cx="774719" cy="574920"/>
              <a:chOff x="3825719" y="4546440"/>
              <a:chExt cx="774719" cy="574920"/>
            </a:xfrm>
          </p:grpSpPr>
          <p:pic>
            <p:nvPicPr>
              <p:cNvPr id="235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454644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6" name="Volný tvar 235"/>
              <p:cNvSpPr/>
              <p:nvPr/>
            </p:nvSpPr>
            <p:spPr>
              <a:xfrm>
                <a:off x="3973679" y="4665600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237" name="Skupina 236"/>
            <p:cNvGrpSpPr/>
            <p:nvPr/>
          </p:nvGrpSpPr>
          <p:grpSpPr>
            <a:xfrm>
              <a:off x="3255839" y="4546440"/>
              <a:ext cx="768599" cy="574920"/>
              <a:chOff x="3255839" y="4546440"/>
              <a:chExt cx="768599" cy="574920"/>
            </a:xfrm>
          </p:grpSpPr>
          <p:pic>
            <p:nvPicPr>
              <p:cNvPr id="238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454644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9" name="Volný tvar 238"/>
              <p:cNvSpPr/>
              <p:nvPr/>
            </p:nvSpPr>
            <p:spPr>
              <a:xfrm>
                <a:off x="3398759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240" name="Skupina 239"/>
            <p:cNvGrpSpPr/>
            <p:nvPr/>
          </p:nvGrpSpPr>
          <p:grpSpPr>
            <a:xfrm>
              <a:off x="2679840" y="4546440"/>
              <a:ext cx="768240" cy="574920"/>
              <a:chOff x="2679840" y="4546440"/>
              <a:chExt cx="768240" cy="574920"/>
            </a:xfrm>
          </p:grpSpPr>
          <p:pic>
            <p:nvPicPr>
              <p:cNvPr id="241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454644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42" name="Volný tvar 241"/>
              <p:cNvSpPr/>
              <p:nvPr/>
            </p:nvSpPr>
            <p:spPr>
              <a:xfrm>
                <a:off x="282420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243" name="Skupina 242"/>
            <p:cNvGrpSpPr/>
            <p:nvPr/>
          </p:nvGrpSpPr>
          <p:grpSpPr>
            <a:xfrm>
              <a:off x="1533600" y="4546440"/>
              <a:ext cx="768240" cy="574920"/>
              <a:chOff x="1533600" y="4546440"/>
              <a:chExt cx="768240" cy="574920"/>
            </a:xfrm>
          </p:grpSpPr>
          <p:pic>
            <p:nvPicPr>
              <p:cNvPr id="244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454644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45" name="Volný tvar 244"/>
              <p:cNvSpPr/>
              <p:nvPr/>
            </p:nvSpPr>
            <p:spPr>
              <a:xfrm>
                <a:off x="1676519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246" name="Skupina 245"/>
            <p:cNvGrpSpPr/>
            <p:nvPr/>
          </p:nvGrpSpPr>
          <p:grpSpPr>
            <a:xfrm>
              <a:off x="2103480" y="4546440"/>
              <a:ext cx="774719" cy="574920"/>
              <a:chOff x="2103480" y="4546440"/>
              <a:chExt cx="774719" cy="574920"/>
            </a:xfrm>
          </p:grpSpPr>
          <p:pic>
            <p:nvPicPr>
              <p:cNvPr id="247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454644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48" name="Volný tvar 247"/>
              <p:cNvSpPr/>
              <p:nvPr/>
            </p:nvSpPr>
            <p:spPr>
              <a:xfrm>
                <a:off x="225108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249" name="Skupina 248"/>
          <p:cNvGrpSpPr/>
          <p:nvPr/>
        </p:nvGrpSpPr>
        <p:grpSpPr>
          <a:xfrm>
            <a:off x="1533600" y="5176800"/>
            <a:ext cx="6033959" cy="573120"/>
            <a:chOff x="1533600" y="5176800"/>
            <a:chExt cx="6033959" cy="573120"/>
          </a:xfrm>
        </p:grpSpPr>
        <p:grpSp>
          <p:nvGrpSpPr>
            <p:cNvPr id="250" name="Skupina 249"/>
            <p:cNvGrpSpPr/>
            <p:nvPr/>
          </p:nvGrpSpPr>
          <p:grpSpPr>
            <a:xfrm>
              <a:off x="6711840" y="5176800"/>
              <a:ext cx="855719" cy="534960"/>
              <a:chOff x="6711840" y="5176800"/>
              <a:chExt cx="855719" cy="534960"/>
            </a:xfrm>
          </p:grpSpPr>
          <p:pic>
            <p:nvPicPr>
              <p:cNvPr id="251" name=""/>
              <p:cNvPicPr>
                <a:picLocks noChangeAspect="1"/>
              </p:cNvPicPr>
              <p:nvPr/>
            </p:nvPicPr>
            <p:blipFill>
              <a:blip r:embed="rId7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5176800"/>
                <a:ext cx="855719" cy="5349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52" name="Volný tvar 251"/>
              <p:cNvSpPr/>
              <p:nvPr/>
            </p:nvSpPr>
            <p:spPr>
              <a:xfrm>
                <a:off x="6842160" y="5295959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253" name="Skupina 252"/>
            <p:cNvGrpSpPr/>
            <p:nvPr/>
          </p:nvGrpSpPr>
          <p:grpSpPr>
            <a:xfrm>
              <a:off x="6122880" y="5176800"/>
              <a:ext cx="768599" cy="573120"/>
              <a:chOff x="6122880" y="5176800"/>
              <a:chExt cx="768599" cy="573120"/>
            </a:xfrm>
          </p:grpSpPr>
          <p:pic>
            <p:nvPicPr>
              <p:cNvPr id="254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517680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55" name="Volný tvar 254"/>
              <p:cNvSpPr/>
              <p:nvPr/>
            </p:nvSpPr>
            <p:spPr>
              <a:xfrm>
                <a:off x="626904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256" name="Skupina 255"/>
            <p:cNvGrpSpPr/>
            <p:nvPr/>
          </p:nvGrpSpPr>
          <p:grpSpPr>
            <a:xfrm>
              <a:off x="5548320" y="5176800"/>
              <a:ext cx="774719" cy="573120"/>
              <a:chOff x="5548320" y="5176800"/>
              <a:chExt cx="774719" cy="573120"/>
            </a:xfrm>
          </p:grpSpPr>
          <p:pic>
            <p:nvPicPr>
              <p:cNvPr id="257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517680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58" name="Volný tvar 257"/>
              <p:cNvSpPr/>
              <p:nvPr/>
            </p:nvSpPr>
            <p:spPr>
              <a:xfrm>
                <a:off x="569448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259" name="Skupina 258"/>
            <p:cNvGrpSpPr/>
            <p:nvPr/>
          </p:nvGrpSpPr>
          <p:grpSpPr>
            <a:xfrm>
              <a:off x="4978440" y="5176800"/>
              <a:ext cx="768240" cy="573120"/>
              <a:chOff x="4978440" y="5176800"/>
              <a:chExt cx="768240" cy="573120"/>
            </a:xfrm>
          </p:grpSpPr>
          <p:pic>
            <p:nvPicPr>
              <p:cNvPr id="260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517680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61" name="Volný tvar 260"/>
              <p:cNvSpPr/>
              <p:nvPr/>
            </p:nvSpPr>
            <p:spPr>
              <a:xfrm>
                <a:off x="512136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262" name="Skupina 261"/>
            <p:cNvGrpSpPr/>
            <p:nvPr/>
          </p:nvGrpSpPr>
          <p:grpSpPr>
            <a:xfrm>
              <a:off x="4402079" y="5176800"/>
              <a:ext cx="768240" cy="573120"/>
              <a:chOff x="4402079" y="5176800"/>
              <a:chExt cx="768240" cy="573120"/>
            </a:xfrm>
          </p:grpSpPr>
          <p:pic>
            <p:nvPicPr>
              <p:cNvPr id="263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517680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64" name="Volný tvar 263"/>
              <p:cNvSpPr/>
              <p:nvPr/>
            </p:nvSpPr>
            <p:spPr>
              <a:xfrm>
                <a:off x="454644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265" name="Skupina 264"/>
            <p:cNvGrpSpPr/>
            <p:nvPr/>
          </p:nvGrpSpPr>
          <p:grpSpPr>
            <a:xfrm>
              <a:off x="3825719" y="5176800"/>
              <a:ext cx="774719" cy="573120"/>
              <a:chOff x="3825719" y="5176800"/>
              <a:chExt cx="774719" cy="573120"/>
            </a:xfrm>
          </p:grpSpPr>
          <p:pic>
            <p:nvPicPr>
              <p:cNvPr id="266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517680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67" name="Volný tvar 266"/>
              <p:cNvSpPr/>
              <p:nvPr/>
            </p:nvSpPr>
            <p:spPr>
              <a:xfrm>
                <a:off x="3973679" y="5295959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268" name="Skupina 267"/>
            <p:cNvGrpSpPr/>
            <p:nvPr/>
          </p:nvGrpSpPr>
          <p:grpSpPr>
            <a:xfrm>
              <a:off x="3255839" y="5176800"/>
              <a:ext cx="768599" cy="573120"/>
              <a:chOff x="3255839" y="5176800"/>
              <a:chExt cx="768599" cy="573120"/>
            </a:xfrm>
          </p:grpSpPr>
          <p:pic>
            <p:nvPicPr>
              <p:cNvPr id="269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517680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70" name="Volný tvar 269"/>
              <p:cNvSpPr/>
              <p:nvPr/>
            </p:nvSpPr>
            <p:spPr>
              <a:xfrm>
                <a:off x="3398759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271" name="Skupina 270"/>
            <p:cNvGrpSpPr/>
            <p:nvPr/>
          </p:nvGrpSpPr>
          <p:grpSpPr>
            <a:xfrm>
              <a:off x="2679840" y="5176800"/>
              <a:ext cx="768240" cy="573120"/>
              <a:chOff x="2679840" y="5176800"/>
              <a:chExt cx="768240" cy="573120"/>
            </a:xfrm>
          </p:grpSpPr>
          <p:pic>
            <p:nvPicPr>
              <p:cNvPr id="272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517680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73" name="Volný tvar 272"/>
              <p:cNvSpPr/>
              <p:nvPr/>
            </p:nvSpPr>
            <p:spPr>
              <a:xfrm>
                <a:off x="282420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274" name="Skupina 273"/>
            <p:cNvGrpSpPr/>
            <p:nvPr/>
          </p:nvGrpSpPr>
          <p:grpSpPr>
            <a:xfrm>
              <a:off x="1533600" y="5176800"/>
              <a:ext cx="768240" cy="573120"/>
              <a:chOff x="1533600" y="5176800"/>
              <a:chExt cx="768240" cy="573120"/>
            </a:xfrm>
          </p:grpSpPr>
          <p:pic>
            <p:nvPicPr>
              <p:cNvPr id="275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517680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76" name="Volný tvar 275"/>
              <p:cNvSpPr/>
              <p:nvPr/>
            </p:nvSpPr>
            <p:spPr>
              <a:xfrm>
                <a:off x="1676519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277" name="Skupina 276"/>
            <p:cNvGrpSpPr/>
            <p:nvPr/>
          </p:nvGrpSpPr>
          <p:grpSpPr>
            <a:xfrm>
              <a:off x="2103480" y="5176800"/>
              <a:ext cx="774719" cy="573120"/>
              <a:chOff x="2103480" y="5176800"/>
              <a:chExt cx="774719" cy="573120"/>
            </a:xfrm>
          </p:grpSpPr>
          <p:pic>
            <p:nvPicPr>
              <p:cNvPr id="278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517680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79" name="Volný tvar 278"/>
              <p:cNvSpPr/>
              <p:nvPr/>
            </p:nvSpPr>
            <p:spPr>
              <a:xfrm>
                <a:off x="225108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280" name="Skupina 279"/>
          <p:cNvGrpSpPr/>
          <p:nvPr/>
        </p:nvGrpSpPr>
        <p:grpSpPr>
          <a:xfrm>
            <a:off x="1533600" y="5805360"/>
            <a:ext cx="6033959" cy="574920"/>
            <a:chOff x="1533600" y="5805360"/>
            <a:chExt cx="6033959" cy="574920"/>
          </a:xfrm>
        </p:grpSpPr>
        <p:grpSp>
          <p:nvGrpSpPr>
            <p:cNvPr id="281" name="Skupina 280"/>
            <p:cNvGrpSpPr/>
            <p:nvPr/>
          </p:nvGrpSpPr>
          <p:grpSpPr>
            <a:xfrm>
              <a:off x="6711840" y="5805360"/>
              <a:ext cx="855719" cy="536760"/>
              <a:chOff x="6711840" y="5805360"/>
              <a:chExt cx="855719" cy="536760"/>
            </a:xfrm>
          </p:grpSpPr>
          <p:pic>
            <p:nvPicPr>
              <p:cNvPr id="282" name=""/>
              <p:cNvPicPr>
                <a:picLocks noChangeAspect="1"/>
              </p:cNvPicPr>
              <p:nvPr/>
            </p:nvPicPr>
            <p:blipFill>
              <a:blip r:embed="rId7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5805360"/>
                <a:ext cx="855719" cy="5367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83" name="Volný tvar 282"/>
              <p:cNvSpPr/>
              <p:nvPr/>
            </p:nvSpPr>
            <p:spPr>
              <a:xfrm>
                <a:off x="6842160" y="5925959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284" name="Skupina 283"/>
            <p:cNvGrpSpPr/>
            <p:nvPr/>
          </p:nvGrpSpPr>
          <p:grpSpPr>
            <a:xfrm>
              <a:off x="6122880" y="5805360"/>
              <a:ext cx="768599" cy="574920"/>
              <a:chOff x="6122880" y="5805360"/>
              <a:chExt cx="768599" cy="574920"/>
            </a:xfrm>
          </p:grpSpPr>
          <p:pic>
            <p:nvPicPr>
              <p:cNvPr id="285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580536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86" name="Volný tvar 285"/>
              <p:cNvSpPr/>
              <p:nvPr/>
            </p:nvSpPr>
            <p:spPr>
              <a:xfrm>
                <a:off x="626904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287" name="Skupina 286"/>
            <p:cNvGrpSpPr/>
            <p:nvPr/>
          </p:nvGrpSpPr>
          <p:grpSpPr>
            <a:xfrm>
              <a:off x="5548320" y="5805360"/>
              <a:ext cx="774719" cy="574920"/>
              <a:chOff x="5548320" y="5805360"/>
              <a:chExt cx="774719" cy="574920"/>
            </a:xfrm>
          </p:grpSpPr>
          <p:pic>
            <p:nvPicPr>
              <p:cNvPr id="288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580536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89" name="Volný tvar 288"/>
              <p:cNvSpPr/>
              <p:nvPr/>
            </p:nvSpPr>
            <p:spPr>
              <a:xfrm>
                <a:off x="569448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290" name="Skupina 289"/>
            <p:cNvGrpSpPr/>
            <p:nvPr/>
          </p:nvGrpSpPr>
          <p:grpSpPr>
            <a:xfrm>
              <a:off x="4978440" y="5805360"/>
              <a:ext cx="768240" cy="574920"/>
              <a:chOff x="4978440" y="5805360"/>
              <a:chExt cx="768240" cy="574920"/>
            </a:xfrm>
          </p:grpSpPr>
          <p:pic>
            <p:nvPicPr>
              <p:cNvPr id="291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580536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92" name="Volný tvar 291"/>
              <p:cNvSpPr/>
              <p:nvPr/>
            </p:nvSpPr>
            <p:spPr>
              <a:xfrm>
                <a:off x="512136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293" name="Skupina 292"/>
            <p:cNvGrpSpPr/>
            <p:nvPr/>
          </p:nvGrpSpPr>
          <p:grpSpPr>
            <a:xfrm>
              <a:off x="4402079" y="5805360"/>
              <a:ext cx="768240" cy="574920"/>
              <a:chOff x="4402079" y="5805360"/>
              <a:chExt cx="768240" cy="574920"/>
            </a:xfrm>
          </p:grpSpPr>
          <p:pic>
            <p:nvPicPr>
              <p:cNvPr id="294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580536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95" name="Volný tvar 294"/>
              <p:cNvSpPr/>
              <p:nvPr/>
            </p:nvSpPr>
            <p:spPr>
              <a:xfrm>
                <a:off x="454644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296" name="Skupina 295"/>
            <p:cNvGrpSpPr/>
            <p:nvPr/>
          </p:nvGrpSpPr>
          <p:grpSpPr>
            <a:xfrm>
              <a:off x="3825719" y="5805360"/>
              <a:ext cx="774719" cy="574920"/>
              <a:chOff x="3825719" y="5805360"/>
              <a:chExt cx="774719" cy="574920"/>
            </a:xfrm>
          </p:grpSpPr>
          <p:pic>
            <p:nvPicPr>
              <p:cNvPr id="297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580536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98" name="Volný tvar 297"/>
              <p:cNvSpPr/>
              <p:nvPr/>
            </p:nvSpPr>
            <p:spPr>
              <a:xfrm>
                <a:off x="3973679" y="5925959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299" name="Skupina 298"/>
            <p:cNvGrpSpPr/>
            <p:nvPr/>
          </p:nvGrpSpPr>
          <p:grpSpPr>
            <a:xfrm>
              <a:off x="3255839" y="5805360"/>
              <a:ext cx="768599" cy="574920"/>
              <a:chOff x="3255839" y="5805360"/>
              <a:chExt cx="768599" cy="574920"/>
            </a:xfrm>
          </p:grpSpPr>
          <p:pic>
            <p:nvPicPr>
              <p:cNvPr id="300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580536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01" name="Volný tvar 300"/>
              <p:cNvSpPr/>
              <p:nvPr/>
            </p:nvSpPr>
            <p:spPr>
              <a:xfrm>
                <a:off x="3398759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302" name="Skupina 301"/>
            <p:cNvGrpSpPr/>
            <p:nvPr/>
          </p:nvGrpSpPr>
          <p:grpSpPr>
            <a:xfrm>
              <a:off x="2679840" y="5805360"/>
              <a:ext cx="768240" cy="574920"/>
              <a:chOff x="2679840" y="5805360"/>
              <a:chExt cx="768240" cy="574920"/>
            </a:xfrm>
          </p:grpSpPr>
          <p:pic>
            <p:nvPicPr>
              <p:cNvPr id="303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580536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04" name="Volný tvar 303"/>
              <p:cNvSpPr/>
              <p:nvPr/>
            </p:nvSpPr>
            <p:spPr>
              <a:xfrm>
                <a:off x="282420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305" name="Skupina 304"/>
            <p:cNvGrpSpPr/>
            <p:nvPr/>
          </p:nvGrpSpPr>
          <p:grpSpPr>
            <a:xfrm>
              <a:off x="1533600" y="5805360"/>
              <a:ext cx="768240" cy="574920"/>
              <a:chOff x="1533600" y="5805360"/>
              <a:chExt cx="768240" cy="574920"/>
            </a:xfrm>
          </p:grpSpPr>
          <p:pic>
            <p:nvPicPr>
              <p:cNvPr id="306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580536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07" name="Volný tvar 306"/>
              <p:cNvSpPr/>
              <p:nvPr/>
            </p:nvSpPr>
            <p:spPr>
              <a:xfrm>
                <a:off x="1676519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308" name="Skupina 307"/>
            <p:cNvGrpSpPr/>
            <p:nvPr/>
          </p:nvGrpSpPr>
          <p:grpSpPr>
            <a:xfrm>
              <a:off x="2103480" y="5805360"/>
              <a:ext cx="774719" cy="574920"/>
              <a:chOff x="2103480" y="5805360"/>
              <a:chExt cx="774719" cy="574920"/>
            </a:xfrm>
          </p:grpSpPr>
          <p:pic>
            <p:nvPicPr>
              <p:cNvPr id="309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580536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10" name="Volný tvar 309"/>
              <p:cNvSpPr/>
              <p:nvPr/>
            </p:nvSpPr>
            <p:spPr>
              <a:xfrm>
                <a:off x="225108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xit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xit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xit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Class="exit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898920" y="1413000"/>
            <a:ext cx="8008199" cy="91692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Jaký</a:t>
            </a:r>
            <a:r>
              <a:rPr lang="cs-CZ" sz="48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rPr>
              <a:t> </a:t>
            </a: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příklad k tomu patří?</a:t>
            </a:r>
          </a:p>
        </p:txBody>
      </p:sp>
      <p:sp>
        <p:nvSpPr>
          <p:cNvPr id="3" name="Přímá spojnice 2"/>
          <p:cNvSpPr/>
          <p:nvPr/>
        </p:nvSpPr>
        <p:spPr>
          <a:xfrm>
            <a:off x="1763640" y="4653000"/>
            <a:ext cx="6121439" cy="1440"/>
          </a:xfrm>
          <a:prstGeom prst="line">
            <a:avLst/>
          </a:prstGeom>
          <a:noFill/>
          <a:ln w="28440">
            <a:solidFill>
              <a:srgbClr val="611617"/>
            </a:solidFill>
            <a:custDash>
              <a:ds d="100000" sp="100000"/>
            </a:custDash>
            <a:miter/>
          </a:ln>
        </p:spPr>
        <p:txBody>
          <a:bodyPr vert="horz" wrap="square" lIns="90000" tIns="46800" rIns="90000" bIns="46800" anchor="t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898920" y="1413000"/>
            <a:ext cx="8008199" cy="91692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Jaký</a:t>
            </a:r>
            <a:r>
              <a:rPr lang="cs-CZ" sz="48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rPr>
              <a:t> </a:t>
            </a: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příklad k tomu patří?</a:t>
            </a:r>
          </a:p>
        </p:txBody>
      </p:sp>
      <p:sp>
        <p:nvSpPr>
          <p:cNvPr id="3" name="Přímá spojnice 2"/>
          <p:cNvSpPr/>
          <p:nvPr/>
        </p:nvSpPr>
        <p:spPr>
          <a:xfrm>
            <a:off x="1763640" y="4653000"/>
            <a:ext cx="6121439" cy="1440"/>
          </a:xfrm>
          <a:prstGeom prst="line">
            <a:avLst/>
          </a:prstGeom>
          <a:noFill/>
          <a:ln w="28440">
            <a:solidFill>
              <a:srgbClr val="611617"/>
            </a:solidFill>
            <a:custDash>
              <a:ds d="100000" sp="100000"/>
            </a:custDash>
            <a:miter/>
          </a:ln>
        </p:spPr>
        <p:txBody>
          <a:bodyPr vert="horz" wrap="square" lIns="90000" tIns="46800" rIns="90000" bIns="46800" anchor="t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2495160" y="3724200"/>
            <a:ext cx="4391640" cy="91692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100 – 40 = 60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1160640" y="981000"/>
            <a:ext cx="8143560" cy="173988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Pozorně sleduj, začínáme</a:t>
            </a:r>
          </a:p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odčítat desítky i</a:t>
            </a:r>
            <a:r>
              <a:rPr lang="cs-CZ" sz="5400" b="1" i="1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 jednotky</a:t>
            </a: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!</a:t>
            </a:r>
          </a:p>
        </p:txBody>
      </p:sp>
      <p:sp>
        <p:nvSpPr>
          <p:cNvPr id="3" name="Volný tvar 2"/>
          <p:cNvSpPr/>
          <p:nvPr/>
        </p:nvSpPr>
        <p:spPr>
          <a:xfrm>
            <a:off x="1828800" y="3933720"/>
            <a:ext cx="6238800" cy="91692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ctr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Kolik krychlí zbyde?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533600" y="144360"/>
            <a:ext cx="6033959" cy="573120"/>
            <a:chOff x="1533600" y="144360"/>
            <a:chExt cx="6033959" cy="573120"/>
          </a:xfrm>
        </p:grpSpPr>
        <p:grpSp>
          <p:nvGrpSpPr>
            <p:cNvPr id="3" name="Skupina 2"/>
            <p:cNvGrpSpPr/>
            <p:nvPr/>
          </p:nvGrpSpPr>
          <p:grpSpPr>
            <a:xfrm>
              <a:off x="6711840" y="144360"/>
              <a:ext cx="855719" cy="534960"/>
              <a:chOff x="6711840" y="144360"/>
              <a:chExt cx="855719" cy="534960"/>
            </a:xfrm>
          </p:grpSpPr>
          <p:pic>
            <p:nvPicPr>
              <p:cNvPr id="4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144360"/>
                <a:ext cx="855719" cy="5349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" name="Volný tvar 4"/>
              <p:cNvSpPr/>
              <p:nvPr/>
            </p:nvSpPr>
            <p:spPr>
              <a:xfrm>
                <a:off x="6842160" y="262080"/>
                <a:ext cx="514439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6" name="Skupina 5"/>
            <p:cNvGrpSpPr/>
            <p:nvPr/>
          </p:nvGrpSpPr>
          <p:grpSpPr>
            <a:xfrm>
              <a:off x="6122880" y="144360"/>
              <a:ext cx="768599" cy="573120"/>
              <a:chOff x="6122880" y="144360"/>
              <a:chExt cx="768599" cy="573120"/>
            </a:xfrm>
          </p:grpSpPr>
          <p:pic>
            <p:nvPicPr>
              <p:cNvPr id="7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14436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" name="Volný tvar 7"/>
              <p:cNvSpPr/>
              <p:nvPr/>
            </p:nvSpPr>
            <p:spPr>
              <a:xfrm>
                <a:off x="626904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9" name="Skupina 8"/>
            <p:cNvGrpSpPr/>
            <p:nvPr/>
          </p:nvGrpSpPr>
          <p:grpSpPr>
            <a:xfrm>
              <a:off x="5548320" y="144360"/>
              <a:ext cx="774719" cy="573120"/>
              <a:chOff x="5548320" y="144360"/>
              <a:chExt cx="774719" cy="573120"/>
            </a:xfrm>
          </p:grpSpPr>
          <p:pic>
            <p:nvPicPr>
              <p:cNvPr id="10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1443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" name="Volný tvar 10"/>
              <p:cNvSpPr/>
              <p:nvPr/>
            </p:nvSpPr>
            <p:spPr>
              <a:xfrm>
                <a:off x="569448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12" name="Skupina 11"/>
            <p:cNvGrpSpPr/>
            <p:nvPr/>
          </p:nvGrpSpPr>
          <p:grpSpPr>
            <a:xfrm>
              <a:off x="4978440" y="144360"/>
              <a:ext cx="768240" cy="573120"/>
              <a:chOff x="4978440" y="144360"/>
              <a:chExt cx="768240" cy="573120"/>
            </a:xfrm>
          </p:grpSpPr>
          <p:pic>
            <p:nvPicPr>
              <p:cNvPr id="13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1443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4" name="Volný tvar 13"/>
              <p:cNvSpPr/>
              <p:nvPr/>
            </p:nvSpPr>
            <p:spPr>
              <a:xfrm>
                <a:off x="512136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15" name="Skupina 14"/>
            <p:cNvGrpSpPr/>
            <p:nvPr/>
          </p:nvGrpSpPr>
          <p:grpSpPr>
            <a:xfrm>
              <a:off x="4402079" y="144360"/>
              <a:ext cx="768240" cy="573120"/>
              <a:chOff x="4402079" y="144360"/>
              <a:chExt cx="768240" cy="573120"/>
            </a:xfrm>
          </p:grpSpPr>
          <p:pic>
            <p:nvPicPr>
              <p:cNvPr id="16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1443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7" name="Volný tvar 16"/>
              <p:cNvSpPr/>
              <p:nvPr/>
            </p:nvSpPr>
            <p:spPr>
              <a:xfrm>
                <a:off x="454644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18" name="Skupina 17"/>
            <p:cNvGrpSpPr/>
            <p:nvPr/>
          </p:nvGrpSpPr>
          <p:grpSpPr>
            <a:xfrm>
              <a:off x="3825719" y="144360"/>
              <a:ext cx="774719" cy="573120"/>
              <a:chOff x="3825719" y="144360"/>
              <a:chExt cx="774719" cy="573120"/>
            </a:xfrm>
          </p:grpSpPr>
          <p:pic>
            <p:nvPicPr>
              <p:cNvPr id="19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1443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" name="Volný tvar 19"/>
              <p:cNvSpPr/>
              <p:nvPr/>
            </p:nvSpPr>
            <p:spPr>
              <a:xfrm>
                <a:off x="3973679" y="262080"/>
                <a:ext cx="41400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21" name="Skupina 20"/>
            <p:cNvGrpSpPr/>
            <p:nvPr/>
          </p:nvGrpSpPr>
          <p:grpSpPr>
            <a:xfrm>
              <a:off x="3255839" y="144360"/>
              <a:ext cx="768599" cy="573120"/>
              <a:chOff x="3255839" y="144360"/>
              <a:chExt cx="768599" cy="573120"/>
            </a:xfrm>
          </p:grpSpPr>
          <p:pic>
            <p:nvPicPr>
              <p:cNvPr id="22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14436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" name="Volný tvar 22"/>
              <p:cNvSpPr/>
              <p:nvPr/>
            </p:nvSpPr>
            <p:spPr>
              <a:xfrm>
                <a:off x="3398759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2679840" y="144360"/>
              <a:ext cx="768240" cy="573120"/>
              <a:chOff x="2679840" y="144360"/>
              <a:chExt cx="768240" cy="573120"/>
            </a:xfrm>
          </p:grpSpPr>
          <p:pic>
            <p:nvPicPr>
              <p:cNvPr id="25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1443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6" name="Volný tvar 25"/>
              <p:cNvSpPr/>
              <p:nvPr/>
            </p:nvSpPr>
            <p:spPr>
              <a:xfrm>
                <a:off x="282420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27" name="Skupina 26"/>
            <p:cNvGrpSpPr/>
            <p:nvPr/>
          </p:nvGrpSpPr>
          <p:grpSpPr>
            <a:xfrm>
              <a:off x="1533600" y="144360"/>
              <a:ext cx="768240" cy="573120"/>
              <a:chOff x="1533600" y="144360"/>
              <a:chExt cx="768240" cy="573120"/>
            </a:xfrm>
          </p:grpSpPr>
          <p:pic>
            <p:nvPicPr>
              <p:cNvPr id="28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1443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9" name="Volný tvar 28"/>
              <p:cNvSpPr/>
              <p:nvPr/>
            </p:nvSpPr>
            <p:spPr>
              <a:xfrm>
                <a:off x="1676519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30" name="Skupina 29"/>
            <p:cNvGrpSpPr/>
            <p:nvPr/>
          </p:nvGrpSpPr>
          <p:grpSpPr>
            <a:xfrm>
              <a:off x="2103480" y="144360"/>
              <a:ext cx="774719" cy="573120"/>
              <a:chOff x="2103480" y="144360"/>
              <a:chExt cx="774719" cy="573120"/>
            </a:xfrm>
          </p:grpSpPr>
          <p:pic>
            <p:nvPicPr>
              <p:cNvPr id="31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1443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2" name="Volný tvar 31"/>
              <p:cNvSpPr/>
              <p:nvPr/>
            </p:nvSpPr>
            <p:spPr>
              <a:xfrm>
                <a:off x="2251080" y="262080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33" name="Skupina 32"/>
          <p:cNvGrpSpPr/>
          <p:nvPr/>
        </p:nvGrpSpPr>
        <p:grpSpPr>
          <a:xfrm>
            <a:off x="1533600" y="773280"/>
            <a:ext cx="6033959" cy="574560"/>
            <a:chOff x="1533600" y="773280"/>
            <a:chExt cx="6033959" cy="574560"/>
          </a:xfrm>
        </p:grpSpPr>
        <p:grpSp>
          <p:nvGrpSpPr>
            <p:cNvPr id="34" name="Skupina 33"/>
            <p:cNvGrpSpPr/>
            <p:nvPr/>
          </p:nvGrpSpPr>
          <p:grpSpPr>
            <a:xfrm>
              <a:off x="6711840" y="773280"/>
              <a:ext cx="855719" cy="536400"/>
              <a:chOff x="6711840" y="773280"/>
              <a:chExt cx="855719" cy="536400"/>
            </a:xfrm>
          </p:grpSpPr>
          <p:pic>
            <p:nvPicPr>
              <p:cNvPr id="35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773280"/>
                <a:ext cx="855719" cy="53640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6" name="Volný tvar 35"/>
              <p:cNvSpPr/>
              <p:nvPr/>
            </p:nvSpPr>
            <p:spPr>
              <a:xfrm>
                <a:off x="6842160" y="892079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37" name="Skupina 36"/>
            <p:cNvGrpSpPr/>
            <p:nvPr/>
          </p:nvGrpSpPr>
          <p:grpSpPr>
            <a:xfrm>
              <a:off x="6122880" y="773280"/>
              <a:ext cx="768599" cy="574560"/>
              <a:chOff x="6122880" y="773280"/>
              <a:chExt cx="768599" cy="574560"/>
            </a:xfrm>
          </p:grpSpPr>
          <p:pic>
            <p:nvPicPr>
              <p:cNvPr id="38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77328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9" name="Volný tvar 38"/>
              <p:cNvSpPr/>
              <p:nvPr/>
            </p:nvSpPr>
            <p:spPr>
              <a:xfrm>
                <a:off x="626904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40" name="Skupina 39"/>
            <p:cNvGrpSpPr/>
            <p:nvPr/>
          </p:nvGrpSpPr>
          <p:grpSpPr>
            <a:xfrm>
              <a:off x="5548320" y="773280"/>
              <a:ext cx="774719" cy="574560"/>
              <a:chOff x="5548320" y="773280"/>
              <a:chExt cx="774719" cy="574560"/>
            </a:xfrm>
          </p:grpSpPr>
          <p:pic>
            <p:nvPicPr>
              <p:cNvPr id="41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77328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2" name="Volný tvar 41"/>
              <p:cNvSpPr/>
              <p:nvPr/>
            </p:nvSpPr>
            <p:spPr>
              <a:xfrm>
                <a:off x="569448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43" name="Skupina 42"/>
            <p:cNvGrpSpPr/>
            <p:nvPr/>
          </p:nvGrpSpPr>
          <p:grpSpPr>
            <a:xfrm>
              <a:off x="4978440" y="773280"/>
              <a:ext cx="768240" cy="574560"/>
              <a:chOff x="4978440" y="773280"/>
              <a:chExt cx="768240" cy="574560"/>
            </a:xfrm>
          </p:grpSpPr>
          <p:pic>
            <p:nvPicPr>
              <p:cNvPr id="44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77328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5" name="Volný tvar 44"/>
              <p:cNvSpPr/>
              <p:nvPr/>
            </p:nvSpPr>
            <p:spPr>
              <a:xfrm>
                <a:off x="512136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46" name="Skupina 45"/>
            <p:cNvGrpSpPr/>
            <p:nvPr/>
          </p:nvGrpSpPr>
          <p:grpSpPr>
            <a:xfrm>
              <a:off x="4402079" y="773280"/>
              <a:ext cx="768240" cy="574560"/>
              <a:chOff x="4402079" y="773280"/>
              <a:chExt cx="768240" cy="574560"/>
            </a:xfrm>
          </p:grpSpPr>
          <p:pic>
            <p:nvPicPr>
              <p:cNvPr id="47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77328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48" name="Volný tvar 47"/>
              <p:cNvSpPr/>
              <p:nvPr/>
            </p:nvSpPr>
            <p:spPr>
              <a:xfrm>
                <a:off x="454644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3825719" y="773280"/>
              <a:ext cx="774719" cy="574560"/>
              <a:chOff x="3825719" y="773280"/>
              <a:chExt cx="774719" cy="574560"/>
            </a:xfrm>
          </p:grpSpPr>
          <p:pic>
            <p:nvPicPr>
              <p:cNvPr id="50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77328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1" name="Volný tvar 50"/>
              <p:cNvSpPr/>
              <p:nvPr/>
            </p:nvSpPr>
            <p:spPr>
              <a:xfrm>
                <a:off x="3973679" y="892079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52" name="Skupina 51"/>
            <p:cNvGrpSpPr/>
            <p:nvPr/>
          </p:nvGrpSpPr>
          <p:grpSpPr>
            <a:xfrm>
              <a:off x="3255839" y="773280"/>
              <a:ext cx="768599" cy="574560"/>
              <a:chOff x="3255839" y="773280"/>
              <a:chExt cx="768599" cy="574560"/>
            </a:xfrm>
          </p:grpSpPr>
          <p:pic>
            <p:nvPicPr>
              <p:cNvPr id="53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77328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4" name="Volný tvar 53"/>
              <p:cNvSpPr/>
              <p:nvPr/>
            </p:nvSpPr>
            <p:spPr>
              <a:xfrm>
                <a:off x="3398759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55" name="Skupina 54"/>
            <p:cNvGrpSpPr/>
            <p:nvPr/>
          </p:nvGrpSpPr>
          <p:grpSpPr>
            <a:xfrm>
              <a:off x="2679840" y="773280"/>
              <a:ext cx="768240" cy="574560"/>
              <a:chOff x="2679840" y="773280"/>
              <a:chExt cx="768240" cy="574560"/>
            </a:xfrm>
          </p:grpSpPr>
          <p:pic>
            <p:nvPicPr>
              <p:cNvPr id="56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77328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57" name="Volný tvar 56"/>
              <p:cNvSpPr/>
              <p:nvPr/>
            </p:nvSpPr>
            <p:spPr>
              <a:xfrm>
                <a:off x="282420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58" name="Skupina 57"/>
            <p:cNvGrpSpPr/>
            <p:nvPr/>
          </p:nvGrpSpPr>
          <p:grpSpPr>
            <a:xfrm>
              <a:off x="1533600" y="773280"/>
              <a:ext cx="768240" cy="574560"/>
              <a:chOff x="1533600" y="773280"/>
              <a:chExt cx="768240" cy="574560"/>
            </a:xfrm>
          </p:grpSpPr>
          <p:pic>
            <p:nvPicPr>
              <p:cNvPr id="59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77328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60" name="Volný tvar 59"/>
              <p:cNvSpPr/>
              <p:nvPr/>
            </p:nvSpPr>
            <p:spPr>
              <a:xfrm>
                <a:off x="1676519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61" name="Skupina 60"/>
            <p:cNvGrpSpPr/>
            <p:nvPr/>
          </p:nvGrpSpPr>
          <p:grpSpPr>
            <a:xfrm>
              <a:off x="2103480" y="773280"/>
              <a:ext cx="774719" cy="574560"/>
              <a:chOff x="2103480" y="773280"/>
              <a:chExt cx="774719" cy="574560"/>
            </a:xfrm>
          </p:grpSpPr>
          <p:pic>
            <p:nvPicPr>
              <p:cNvPr id="62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77328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63" name="Volný tvar 62"/>
              <p:cNvSpPr/>
              <p:nvPr/>
            </p:nvSpPr>
            <p:spPr>
              <a:xfrm>
                <a:off x="2251080" y="89207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64" name="Skupina 63"/>
          <p:cNvGrpSpPr/>
          <p:nvPr/>
        </p:nvGrpSpPr>
        <p:grpSpPr>
          <a:xfrm>
            <a:off x="1533600" y="1401840"/>
            <a:ext cx="6033959" cy="574560"/>
            <a:chOff x="1533600" y="1401840"/>
            <a:chExt cx="6033959" cy="574560"/>
          </a:xfrm>
        </p:grpSpPr>
        <p:grpSp>
          <p:nvGrpSpPr>
            <p:cNvPr id="65" name="Skupina 64"/>
            <p:cNvGrpSpPr/>
            <p:nvPr/>
          </p:nvGrpSpPr>
          <p:grpSpPr>
            <a:xfrm>
              <a:off x="6711840" y="1401840"/>
              <a:ext cx="855719" cy="536400"/>
              <a:chOff x="6711840" y="1401840"/>
              <a:chExt cx="855719" cy="536400"/>
            </a:xfrm>
          </p:grpSpPr>
          <p:pic>
            <p:nvPicPr>
              <p:cNvPr id="66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1401840"/>
                <a:ext cx="855719" cy="53640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67" name="Volný tvar 66"/>
              <p:cNvSpPr/>
              <p:nvPr/>
            </p:nvSpPr>
            <p:spPr>
              <a:xfrm>
                <a:off x="6842160" y="1520999"/>
                <a:ext cx="514439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68" name="Skupina 67"/>
            <p:cNvGrpSpPr/>
            <p:nvPr/>
          </p:nvGrpSpPr>
          <p:grpSpPr>
            <a:xfrm>
              <a:off x="6122880" y="1401840"/>
              <a:ext cx="768599" cy="574560"/>
              <a:chOff x="6122880" y="1401840"/>
              <a:chExt cx="768599" cy="574560"/>
            </a:xfrm>
          </p:grpSpPr>
          <p:pic>
            <p:nvPicPr>
              <p:cNvPr id="69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140184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0" name="Volný tvar 69"/>
              <p:cNvSpPr/>
              <p:nvPr/>
            </p:nvSpPr>
            <p:spPr>
              <a:xfrm>
                <a:off x="626904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71" name="Skupina 70"/>
            <p:cNvGrpSpPr/>
            <p:nvPr/>
          </p:nvGrpSpPr>
          <p:grpSpPr>
            <a:xfrm>
              <a:off x="5548320" y="1401840"/>
              <a:ext cx="774719" cy="574560"/>
              <a:chOff x="5548320" y="1401840"/>
              <a:chExt cx="774719" cy="574560"/>
            </a:xfrm>
          </p:grpSpPr>
          <p:pic>
            <p:nvPicPr>
              <p:cNvPr id="72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140184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3" name="Volný tvar 72"/>
              <p:cNvSpPr/>
              <p:nvPr/>
            </p:nvSpPr>
            <p:spPr>
              <a:xfrm>
                <a:off x="569448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74" name="Skupina 73"/>
            <p:cNvGrpSpPr/>
            <p:nvPr/>
          </p:nvGrpSpPr>
          <p:grpSpPr>
            <a:xfrm>
              <a:off x="4978440" y="1401840"/>
              <a:ext cx="768240" cy="574560"/>
              <a:chOff x="4978440" y="1401840"/>
              <a:chExt cx="768240" cy="574560"/>
            </a:xfrm>
          </p:grpSpPr>
          <p:pic>
            <p:nvPicPr>
              <p:cNvPr id="75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140184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6" name="Volný tvar 75"/>
              <p:cNvSpPr/>
              <p:nvPr/>
            </p:nvSpPr>
            <p:spPr>
              <a:xfrm>
                <a:off x="512136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77" name="Skupina 76"/>
            <p:cNvGrpSpPr/>
            <p:nvPr/>
          </p:nvGrpSpPr>
          <p:grpSpPr>
            <a:xfrm>
              <a:off x="4402079" y="1401840"/>
              <a:ext cx="768240" cy="574560"/>
              <a:chOff x="4402079" y="1401840"/>
              <a:chExt cx="768240" cy="574560"/>
            </a:xfrm>
          </p:grpSpPr>
          <p:pic>
            <p:nvPicPr>
              <p:cNvPr id="78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140184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79" name="Volný tvar 78"/>
              <p:cNvSpPr/>
              <p:nvPr/>
            </p:nvSpPr>
            <p:spPr>
              <a:xfrm>
                <a:off x="454644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80" name="Skupina 79"/>
            <p:cNvGrpSpPr/>
            <p:nvPr/>
          </p:nvGrpSpPr>
          <p:grpSpPr>
            <a:xfrm>
              <a:off x="3825719" y="1401840"/>
              <a:ext cx="774719" cy="574560"/>
              <a:chOff x="3825719" y="1401840"/>
              <a:chExt cx="774719" cy="574560"/>
            </a:xfrm>
          </p:grpSpPr>
          <p:pic>
            <p:nvPicPr>
              <p:cNvPr id="81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140184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2" name="Volný tvar 81"/>
              <p:cNvSpPr/>
              <p:nvPr/>
            </p:nvSpPr>
            <p:spPr>
              <a:xfrm>
                <a:off x="3973679" y="1520999"/>
                <a:ext cx="41400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83" name="Skupina 82"/>
            <p:cNvGrpSpPr/>
            <p:nvPr/>
          </p:nvGrpSpPr>
          <p:grpSpPr>
            <a:xfrm>
              <a:off x="3255839" y="1401840"/>
              <a:ext cx="768599" cy="574560"/>
              <a:chOff x="3255839" y="1401840"/>
              <a:chExt cx="768599" cy="574560"/>
            </a:xfrm>
          </p:grpSpPr>
          <p:pic>
            <p:nvPicPr>
              <p:cNvPr id="84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140184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5" name="Volný tvar 84"/>
              <p:cNvSpPr/>
              <p:nvPr/>
            </p:nvSpPr>
            <p:spPr>
              <a:xfrm>
                <a:off x="3398759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86" name="Skupina 85"/>
            <p:cNvGrpSpPr/>
            <p:nvPr/>
          </p:nvGrpSpPr>
          <p:grpSpPr>
            <a:xfrm>
              <a:off x="2679840" y="1401840"/>
              <a:ext cx="768240" cy="574560"/>
              <a:chOff x="2679840" y="1401840"/>
              <a:chExt cx="768240" cy="574560"/>
            </a:xfrm>
          </p:grpSpPr>
          <p:pic>
            <p:nvPicPr>
              <p:cNvPr id="87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140184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88" name="Volný tvar 87"/>
              <p:cNvSpPr/>
              <p:nvPr/>
            </p:nvSpPr>
            <p:spPr>
              <a:xfrm>
                <a:off x="282420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89" name="Skupina 88"/>
            <p:cNvGrpSpPr/>
            <p:nvPr/>
          </p:nvGrpSpPr>
          <p:grpSpPr>
            <a:xfrm>
              <a:off x="1533600" y="1401840"/>
              <a:ext cx="768240" cy="574560"/>
              <a:chOff x="1533600" y="1401840"/>
              <a:chExt cx="768240" cy="574560"/>
            </a:xfrm>
          </p:grpSpPr>
          <p:pic>
            <p:nvPicPr>
              <p:cNvPr id="90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140184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1" name="Volný tvar 90"/>
              <p:cNvSpPr/>
              <p:nvPr/>
            </p:nvSpPr>
            <p:spPr>
              <a:xfrm>
                <a:off x="1676519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92" name="Skupina 91"/>
            <p:cNvGrpSpPr/>
            <p:nvPr/>
          </p:nvGrpSpPr>
          <p:grpSpPr>
            <a:xfrm>
              <a:off x="2103480" y="1401840"/>
              <a:ext cx="774719" cy="574560"/>
              <a:chOff x="2103480" y="1401840"/>
              <a:chExt cx="774719" cy="574560"/>
            </a:xfrm>
          </p:grpSpPr>
          <p:pic>
            <p:nvPicPr>
              <p:cNvPr id="93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140184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4" name="Volný tvar 93"/>
              <p:cNvSpPr/>
              <p:nvPr/>
            </p:nvSpPr>
            <p:spPr>
              <a:xfrm>
                <a:off x="2251080" y="1520999"/>
                <a:ext cx="414360" cy="26640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95" name="Skupina 94"/>
          <p:cNvGrpSpPr/>
          <p:nvPr/>
        </p:nvGrpSpPr>
        <p:grpSpPr>
          <a:xfrm>
            <a:off x="1533600" y="2030400"/>
            <a:ext cx="6033959" cy="574560"/>
            <a:chOff x="1533600" y="2030400"/>
            <a:chExt cx="6033959" cy="574560"/>
          </a:xfrm>
        </p:grpSpPr>
        <p:grpSp>
          <p:nvGrpSpPr>
            <p:cNvPr id="96" name="Skupina 95"/>
            <p:cNvGrpSpPr/>
            <p:nvPr/>
          </p:nvGrpSpPr>
          <p:grpSpPr>
            <a:xfrm>
              <a:off x="6711840" y="2030400"/>
              <a:ext cx="855719" cy="536760"/>
              <a:chOff x="6711840" y="2030400"/>
              <a:chExt cx="855719" cy="536760"/>
            </a:xfrm>
          </p:grpSpPr>
          <p:pic>
            <p:nvPicPr>
              <p:cNvPr id="97" name=""/>
              <p:cNvPicPr>
                <a:picLocks noChangeAspect="1"/>
              </p:cNvPicPr>
              <p:nvPr/>
            </p:nvPicPr>
            <p:blipFill>
              <a:blip r:embed="rId7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2030400"/>
                <a:ext cx="855719" cy="5367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98" name="Volný tvar 97"/>
              <p:cNvSpPr/>
              <p:nvPr/>
            </p:nvSpPr>
            <p:spPr>
              <a:xfrm>
                <a:off x="6842160" y="2151000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99" name="Skupina 98"/>
            <p:cNvGrpSpPr/>
            <p:nvPr/>
          </p:nvGrpSpPr>
          <p:grpSpPr>
            <a:xfrm>
              <a:off x="6122880" y="2030400"/>
              <a:ext cx="768599" cy="574560"/>
              <a:chOff x="6122880" y="2030400"/>
              <a:chExt cx="768599" cy="574560"/>
            </a:xfrm>
          </p:grpSpPr>
          <p:pic>
            <p:nvPicPr>
              <p:cNvPr id="100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203040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01" name="Volný tvar 100"/>
              <p:cNvSpPr/>
              <p:nvPr/>
            </p:nvSpPr>
            <p:spPr>
              <a:xfrm>
                <a:off x="626904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102" name="Skupina 101"/>
            <p:cNvGrpSpPr/>
            <p:nvPr/>
          </p:nvGrpSpPr>
          <p:grpSpPr>
            <a:xfrm>
              <a:off x="5548320" y="2030400"/>
              <a:ext cx="774719" cy="574560"/>
              <a:chOff x="5548320" y="2030400"/>
              <a:chExt cx="774719" cy="574560"/>
            </a:xfrm>
          </p:grpSpPr>
          <p:pic>
            <p:nvPicPr>
              <p:cNvPr id="103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203040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04" name="Volný tvar 103"/>
              <p:cNvSpPr/>
              <p:nvPr/>
            </p:nvSpPr>
            <p:spPr>
              <a:xfrm>
                <a:off x="569448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105" name="Skupina 104"/>
            <p:cNvGrpSpPr/>
            <p:nvPr/>
          </p:nvGrpSpPr>
          <p:grpSpPr>
            <a:xfrm>
              <a:off x="4978440" y="2030400"/>
              <a:ext cx="768240" cy="574560"/>
              <a:chOff x="4978440" y="2030400"/>
              <a:chExt cx="768240" cy="574560"/>
            </a:xfrm>
          </p:grpSpPr>
          <p:pic>
            <p:nvPicPr>
              <p:cNvPr id="106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203040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07" name="Volný tvar 106"/>
              <p:cNvSpPr/>
              <p:nvPr/>
            </p:nvSpPr>
            <p:spPr>
              <a:xfrm>
                <a:off x="512136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108" name="Skupina 107"/>
            <p:cNvGrpSpPr/>
            <p:nvPr/>
          </p:nvGrpSpPr>
          <p:grpSpPr>
            <a:xfrm>
              <a:off x="4402079" y="2030400"/>
              <a:ext cx="768240" cy="574560"/>
              <a:chOff x="4402079" y="2030400"/>
              <a:chExt cx="768240" cy="574560"/>
            </a:xfrm>
          </p:grpSpPr>
          <p:pic>
            <p:nvPicPr>
              <p:cNvPr id="109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203040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0" name="Volný tvar 109"/>
              <p:cNvSpPr/>
              <p:nvPr/>
            </p:nvSpPr>
            <p:spPr>
              <a:xfrm>
                <a:off x="454644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111" name="Skupina 110"/>
            <p:cNvGrpSpPr/>
            <p:nvPr/>
          </p:nvGrpSpPr>
          <p:grpSpPr>
            <a:xfrm>
              <a:off x="3825719" y="2030400"/>
              <a:ext cx="774719" cy="574560"/>
              <a:chOff x="3825719" y="2030400"/>
              <a:chExt cx="774719" cy="574560"/>
            </a:xfrm>
          </p:grpSpPr>
          <p:pic>
            <p:nvPicPr>
              <p:cNvPr id="112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203040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3" name="Volný tvar 112"/>
              <p:cNvSpPr/>
              <p:nvPr/>
            </p:nvSpPr>
            <p:spPr>
              <a:xfrm>
                <a:off x="3973679" y="2151000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114" name="Skupina 113"/>
            <p:cNvGrpSpPr/>
            <p:nvPr/>
          </p:nvGrpSpPr>
          <p:grpSpPr>
            <a:xfrm>
              <a:off x="3255839" y="2030400"/>
              <a:ext cx="768599" cy="574560"/>
              <a:chOff x="3255839" y="2030400"/>
              <a:chExt cx="768599" cy="574560"/>
            </a:xfrm>
          </p:grpSpPr>
          <p:pic>
            <p:nvPicPr>
              <p:cNvPr id="115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2030400"/>
                <a:ext cx="76859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6" name="Volný tvar 115"/>
              <p:cNvSpPr/>
              <p:nvPr/>
            </p:nvSpPr>
            <p:spPr>
              <a:xfrm>
                <a:off x="3398759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117" name="Skupina 116"/>
            <p:cNvGrpSpPr/>
            <p:nvPr/>
          </p:nvGrpSpPr>
          <p:grpSpPr>
            <a:xfrm>
              <a:off x="2679840" y="2030400"/>
              <a:ext cx="768240" cy="574560"/>
              <a:chOff x="2679840" y="2030400"/>
              <a:chExt cx="768240" cy="574560"/>
            </a:xfrm>
          </p:grpSpPr>
          <p:pic>
            <p:nvPicPr>
              <p:cNvPr id="118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203040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19" name="Volný tvar 118"/>
              <p:cNvSpPr/>
              <p:nvPr/>
            </p:nvSpPr>
            <p:spPr>
              <a:xfrm>
                <a:off x="282420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120" name="Skupina 119"/>
            <p:cNvGrpSpPr/>
            <p:nvPr/>
          </p:nvGrpSpPr>
          <p:grpSpPr>
            <a:xfrm>
              <a:off x="1533600" y="2030400"/>
              <a:ext cx="768240" cy="574560"/>
              <a:chOff x="1533600" y="2030400"/>
              <a:chExt cx="768240" cy="574560"/>
            </a:xfrm>
          </p:grpSpPr>
          <p:pic>
            <p:nvPicPr>
              <p:cNvPr id="121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2030400"/>
                <a:ext cx="768240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22" name="Volný tvar 121"/>
              <p:cNvSpPr/>
              <p:nvPr/>
            </p:nvSpPr>
            <p:spPr>
              <a:xfrm>
                <a:off x="1676519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123" name="Skupina 122"/>
            <p:cNvGrpSpPr/>
            <p:nvPr/>
          </p:nvGrpSpPr>
          <p:grpSpPr>
            <a:xfrm>
              <a:off x="2103480" y="2030400"/>
              <a:ext cx="774719" cy="574560"/>
              <a:chOff x="2103480" y="2030400"/>
              <a:chExt cx="774719" cy="574560"/>
            </a:xfrm>
          </p:grpSpPr>
          <p:pic>
            <p:nvPicPr>
              <p:cNvPr id="124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2030400"/>
                <a:ext cx="774719" cy="5745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25" name="Volný tvar 124"/>
              <p:cNvSpPr/>
              <p:nvPr/>
            </p:nvSpPr>
            <p:spPr>
              <a:xfrm>
                <a:off x="2251080" y="21510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126" name="Skupina 125"/>
          <p:cNvGrpSpPr/>
          <p:nvPr/>
        </p:nvGrpSpPr>
        <p:grpSpPr>
          <a:xfrm>
            <a:off x="1533600" y="2660760"/>
            <a:ext cx="6033959" cy="573120"/>
            <a:chOff x="1533600" y="2660760"/>
            <a:chExt cx="6033959" cy="573120"/>
          </a:xfrm>
        </p:grpSpPr>
        <p:grpSp>
          <p:nvGrpSpPr>
            <p:cNvPr id="127" name="Skupina 126"/>
            <p:cNvGrpSpPr/>
            <p:nvPr/>
          </p:nvGrpSpPr>
          <p:grpSpPr>
            <a:xfrm>
              <a:off x="6711840" y="2660760"/>
              <a:ext cx="855719" cy="534960"/>
              <a:chOff x="6711840" y="2660760"/>
              <a:chExt cx="855719" cy="534960"/>
            </a:xfrm>
          </p:grpSpPr>
          <p:pic>
            <p:nvPicPr>
              <p:cNvPr id="128" name=""/>
              <p:cNvPicPr>
                <a:picLocks noChangeAspect="1"/>
              </p:cNvPicPr>
              <p:nvPr/>
            </p:nvPicPr>
            <p:blipFill>
              <a:blip r:embed="rId7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2660760"/>
                <a:ext cx="855719" cy="5349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29" name="Volný tvar 128"/>
              <p:cNvSpPr/>
              <p:nvPr/>
            </p:nvSpPr>
            <p:spPr>
              <a:xfrm>
                <a:off x="6842160" y="2781360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130" name="Skupina 129"/>
            <p:cNvGrpSpPr/>
            <p:nvPr/>
          </p:nvGrpSpPr>
          <p:grpSpPr>
            <a:xfrm>
              <a:off x="6122880" y="2660760"/>
              <a:ext cx="768599" cy="573120"/>
              <a:chOff x="6122880" y="2660760"/>
              <a:chExt cx="768599" cy="573120"/>
            </a:xfrm>
          </p:grpSpPr>
          <p:pic>
            <p:nvPicPr>
              <p:cNvPr id="131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266076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32" name="Volný tvar 131"/>
              <p:cNvSpPr/>
              <p:nvPr/>
            </p:nvSpPr>
            <p:spPr>
              <a:xfrm>
                <a:off x="626904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133" name="Skupina 132"/>
            <p:cNvGrpSpPr/>
            <p:nvPr/>
          </p:nvGrpSpPr>
          <p:grpSpPr>
            <a:xfrm>
              <a:off x="5548320" y="2660760"/>
              <a:ext cx="774719" cy="573120"/>
              <a:chOff x="5548320" y="2660760"/>
              <a:chExt cx="774719" cy="573120"/>
            </a:xfrm>
          </p:grpSpPr>
          <p:pic>
            <p:nvPicPr>
              <p:cNvPr id="134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26607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35" name="Volný tvar 134"/>
              <p:cNvSpPr/>
              <p:nvPr/>
            </p:nvSpPr>
            <p:spPr>
              <a:xfrm>
                <a:off x="569448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136" name="Skupina 135"/>
            <p:cNvGrpSpPr/>
            <p:nvPr/>
          </p:nvGrpSpPr>
          <p:grpSpPr>
            <a:xfrm>
              <a:off x="4978440" y="2660760"/>
              <a:ext cx="768240" cy="573120"/>
              <a:chOff x="4978440" y="2660760"/>
              <a:chExt cx="768240" cy="573120"/>
            </a:xfrm>
          </p:grpSpPr>
          <p:pic>
            <p:nvPicPr>
              <p:cNvPr id="137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26607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38" name="Volný tvar 137"/>
              <p:cNvSpPr/>
              <p:nvPr/>
            </p:nvSpPr>
            <p:spPr>
              <a:xfrm>
                <a:off x="512136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139" name="Skupina 138"/>
            <p:cNvGrpSpPr/>
            <p:nvPr/>
          </p:nvGrpSpPr>
          <p:grpSpPr>
            <a:xfrm>
              <a:off x="4402079" y="2660760"/>
              <a:ext cx="768240" cy="573120"/>
              <a:chOff x="4402079" y="2660760"/>
              <a:chExt cx="768240" cy="573120"/>
            </a:xfrm>
          </p:grpSpPr>
          <p:pic>
            <p:nvPicPr>
              <p:cNvPr id="140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26607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41" name="Volný tvar 140"/>
              <p:cNvSpPr/>
              <p:nvPr/>
            </p:nvSpPr>
            <p:spPr>
              <a:xfrm>
                <a:off x="454644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142" name="Skupina 141"/>
            <p:cNvGrpSpPr/>
            <p:nvPr/>
          </p:nvGrpSpPr>
          <p:grpSpPr>
            <a:xfrm>
              <a:off x="3825719" y="2660760"/>
              <a:ext cx="774719" cy="573120"/>
              <a:chOff x="3825719" y="2660760"/>
              <a:chExt cx="774719" cy="573120"/>
            </a:xfrm>
          </p:grpSpPr>
          <p:pic>
            <p:nvPicPr>
              <p:cNvPr id="143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26607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44" name="Volný tvar 143"/>
              <p:cNvSpPr/>
              <p:nvPr/>
            </p:nvSpPr>
            <p:spPr>
              <a:xfrm>
                <a:off x="3973679" y="2781360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145" name="Skupina 144"/>
            <p:cNvGrpSpPr/>
            <p:nvPr/>
          </p:nvGrpSpPr>
          <p:grpSpPr>
            <a:xfrm>
              <a:off x="3255839" y="2660760"/>
              <a:ext cx="768599" cy="573120"/>
              <a:chOff x="3255839" y="2660760"/>
              <a:chExt cx="768599" cy="573120"/>
            </a:xfrm>
          </p:grpSpPr>
          <p:pic>
            <p:nvPicPr>
              <p:cNvPr id="146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266076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47" name="Volný tvar 146"/>
              <p:cNvSpPr/>
              <p:nvPr/>
            </p:nvSpPr>
            <p:spPr>
              <a:xfrm>
                <a:off x="3398759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148" name="Skupina 147"/>
            <p:cNvGrpSpPr/>
            <p:nvPr/>
          </p:nvGrpSpPr>
          <p:grpSpPr>
            <a:xfrm>
              <a:off x="2679840" y="2660760"/>
              <a:ext cx="768240" cy="573120"/>
              <a:chOff x="2679840" y="2660760"/>
              <a:chExt cx="768240" cy="573120"/>
            </a:xfrm>
          </p:grpSpPr>
          <p:pic>
            <p:nvPicPr>
              <p:cNvPr id="149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26607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50" name="Volný tvar 149"/>
              <p:cNvSpPr/>
              <p:nvPr/>
            </p:nvSpPr>
            <p:spPr>
              <a:xfrm>
                <a:off x="282420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151" name="Skupina 150"/>
            <p:cNvGrpSpPr/>
            <p:nvPr/>
          </p:nvGrpSpPr>
          <p:grpSpPr>
            <a:xfrm>
              <a:off x="1533600" y="2660760"/>
              <a:ext cx="768240" cy="573120"/>
              <a:chOff x="1533600" y="2660760"/>
              <a:chExt cx="768240" cy="573120"/>
            </a:xfrm>
          </p:grpSpPr>
          <p:pic>
            <p:nvPicPr>
              <p:cNvPr id="152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266076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53" name="Volný tvar 152"/>
              <p:cNvSpPr/>
              <p:nvPr/>
            </p:nvSpPr>
            <p:spPr>
              <a:xfrm>
                <a:off x="1676519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154" name="Skupina 153"/>
            <p:cNvGrpSpPr/>
            <p:nvPr/>
          </p:nvGrpSpPr>
          <p:grpSpPr>
            <a:xfrm>
              <a:off x="2103480" y="2660760"/>
              <a:ext cx="774719" cy="573120"/>
              <a:chOff x="2103480" y="2660760"/>
              <a:chExt cx="774719" cy="573120"/>
            </a:xfrm>
          </p:grpSpPr>
          <p:pic>
            <p:nvPicPr>
              <p:cNvPr id="155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266076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56" name="Volný tvar 155"/>
              <p:cNvSpPr/>
              <p:nvPr/>
            </p:nvSpPr>
            <p:spPr>
              <a:xfrm>
                <a:off x="2251080" y="278136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157" name="Skupina 156"/>
          <p:cNvGrpSpPr/>
          <p:nvPr/>
        </p:nvGrpSpPr>
        <p:grpSpPr>
          <a:xfrm>
            <a:off x="6754679" y="3243240"/>
            <a:ext cx="887400" cy="863639"/>
            <a:chOff x="6754679" y="3243240"/>
            <a:chExt cx="887400" cy="863639"/>
          </a:xfrm>
        </p:grpSpPr>
        <p:pic>
          <p:nvPicPr>
            <p:cNvPr id="158" name=""/>
            <p:cNvPicPr>
              <a:picLocks noChangeAspect="1"/>
            </p:cNvPicPr>
            <p:nvPr/>
          </p:nvPicPr>
          <p:blipFill>
            <a:blip r:embed="rId3">
              <a:lum/>
              <a:alphaModFix/>
            </a:blip>
            <a:srcRect/>
            <a:stretch>
              <a:fillRect/>
            </a:stretch>
          </p:blipFill>
          <p:spPr>
            <a:xfrm>
              <a:off x="6754679" y="3243240"/>
              <a:ext cx="887400" cy="86363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9" name="Volný tvar 158"/>
            <p:cNvSpPr/>
            <p:nvPr/>
          </p:nvSpPr>
          <p:spPr>
            <a:xfrm>
              <a:off x="6891480" y="3433679"/>
              <a:ext cx="53172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4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10</a:t>
              </a:r>
            </a:p>
          </p:txBody>
        </p:sp>
      </p:grpSp>
      <p:grpSp>
        <p:nvGrpSpPr>
          <p:cNvPr id="160" name="Skupina 159"/>
          <p:cNvGrpSpPr/>
          <p:nvPr/>
        </p:nvGrpSpPr>
        <p:grpSpPr>
          <a:xfrm>
            <a:off x="6145200" y="3243240"/>
            <a:ext cx="797040" cy="925559"/>
            <a:chOff x="6145200" y="3243240"/>
            <a:chExt cx="797040" cy="925559"/>
          </a:xfrm>
        </p:grpSpPr>
        <p:pic>
          <p:nvPicPr>
            <p:cNvPr id="161" name=""/>
            <p:cNvPicPr>
              <a:picLocks noChangeAspect="1"/>
            </p:cNvPicPr>
            <p:nvPr/>
          </p:nvPicPr>
          <p:blipFill>
            <a:blip r:embed="rId4">
              <a:lum/>
              <a:alphaModFix/>
            </a:blip>
            <a:srcRect/>
            <a:stretch>
              <a:fillRect/>
            </a:stretch>
          </p:blipFill>
          <p:spPr>
            <a:xfrm>
              <a:off x="6145200" y="3243240"/>
              <a:ext cx="79704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62" name="Volný tvar 161"/>
            <p:cNvSpPr/>
            <p:nvPr/>
          </p:nvSpPr>
          <p:spPr>
            <a:xfrm>
              <a:off x="6296039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9</a:t>
              </a:r>
            </a:p>
          </p:txBody>
        </p:sp>
      </p:grpSp>
      <p:grpSp>
        <p:nvGrpSpPr>
          <p:cNvPr id="163" name="Skupina 162"/>
          <p:cNvGrpSpPr/>
          <p:nvPr/>
        </p:nvGrpSpPr>
        <p:grpSpPr>
          <a:xfrm>
            <a:off x="5546880" y="3243240"/>
            <a:ext cx="803160" cy="925559"/>
            <a:chOff x="5546880" y="3243240"/>
            <a:chExt cx="803160" cy="925559"/>
          </a:xfrm>
        </p:grpSpPr>
        <p:pic>
          <p:nvPicPr>
            <p:cNvPr id="164" name=""/>
            <p:cNvPicPr>
              <a:picLocks noChangeAspect="1"/>
            </p:cNvPicPr>
            <p:nvPr/>
          </p:nvPicPr>
          <p:blipFill>
            <a:blip r:embed="rId5">
              <a:lum/>
              <a:alphaModFix/>
            </a:blip>
            <a:srcRect/>
            <a:stretch>
              <a:fillRect/>
            </a:stretch>
          </p:blipFill>
          <p:spPr>
            <a:xfrm>
              <a:off x="5546880" y="3243240"/>
              <a:ext cx="80316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65" name="Volný tvar 164"/>
            <p:cNvSpPr/>
            <p:nvPr/>
          </p:nvSpPr>
          <p:spPr>
            <a:xfrm>
              <a:off x="5700600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8</a:t>
              </a:r>
            </a:p>
          </p:txBody>
        </p:sp>
      </p:grpSp>
      <p:grpSp>
        <p:nvGrpSpPr>
          <p:cNvPr id="166" name="Skupina 165"/>
          <p:cNvGrpSpPr/>
          <p:nvPr/>
        </p:nvGrpSpPr>
        <p:grpSpPr>
          <a:xfrm>
            <a:off x="4956120" y="3243240"/>
            <a:ext cx="797040" cy="925559"/>
            <a:chOff x="4956120" y="3243240"/>
            <a:chExt cx="797040" cy="925559"/>
          </a:xfrm>
        </p:grpSpPr>
        <p:pic>
          <p:nvPicPr>
            <p:cNvPr id="167" name=""/>
            <p:cNvPicPr>
              <a:picLocks noChangeAspect="1"/>
            </p:cNvPicPr>
            <p:nvPr/>
          </p:nvPicPr>
          <p:blipFill>
            <a:blip r:embed="rId6">
              <a:lum/>
              <a:alphaModFix/>
            </a:blip>
            <a:srcRect/>
            <a:stretch>
              <a:fillRect/>
            </a:stretch>
          </p:blipFill>
          <p:spPr>
            <a:xfrm>
              <a:off x="4956120" y="3243240"/>
              <a:ext cx="79704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68" name="Volný tvar 167"/>
            <p:cNvSpPr/>
            <p:nvPr/>
          </p:nvSpPr>
          <p:spPr>
            <a:xfrm>
              <a:off x="5105520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7</a:t>
              </a:r>
            </a:p>
          </p:txBody>
        </p:sp>
      </p:grpSp>
      <p:grpSp>
        <p:nvGrpSpPr>
          <p:cNvPr id="169" name="Skupina 168"/>
          <p:cNvGrpSpPr/>
          <p:nvPr/>
        </p:nvGrpSpPr>
        <p:grpSpPr>
          <a:xfrm>
            <a:off x="4359240" y="3243240"/>
            <a:ext cx="797040" cy="925559"/>
            <a:chOff x="4359240" y="3243240"/>
            <a:chExt cx="797040" cy="925559"/>
          </a:xfrm>
        </p:grpSpPr>
        <p:pic>
          <p:nvPicPr>
            <p:cNvPr id="170" name=""/>
            <p:cNvPicPr>
              <a:picLocks noChangeAspect="1"/>
            </p:cNvPicPr>
            <p:nvPr/>
          </p:nvPicPr>
          <p:blipFill>
            <a:blip r:embed="rId4">
              <a:lum/>
              <a:alphaModFix/>
            </a:blip>
            <a:srcRect/>
            <a:stretch>
              <a:fillRect/>
            </a:stretch>
          </p:blipFill>
          <p:spPr>
            <a:xfrm>
              <a:off x="4359240" y="3243240"/>
              <a:ext cx="79704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1" name="Volný tvar 170"/>
            <p:cNvSpPr/>
            <p:nvPr/>
          </p:nvSpPr>
          <p:spPr>
            <a:xfrm>
              <a:off x="4510079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6</a:t>
              </a:r>
            </a:p>
          </p:txBody>
        </p:sp>
      </p:grpSp>
      <p:grpSp>
        <p:nvGrpSpPr>
          <p:cNvPr id="172" name="Skupina 171"/>
          <p:cNvGrpSpPr/>
          <p:nvPr/>
        </p:nvGrpSpPr>
        <p:grpSpPr>
          <a:xfrm>
            <a:off x="3760919" y="3243240"/>
            <a:ext cx="803160" cy="925559"/>
            <a:chOff x="3760919" y="3243240"/>
            <a:chExt cx="803160" cy="925559"/>
          </a:xfrm>
        </p:grpSpPr>
        <p:pic>
          <p:nvPicPr>
            <p:cNvPr id="173" name=""/>
            <p:cNvPicPr>
              <a:picLocks noChangeAspect="1"/>
            </p:cNvPicPr>
            <p:nvPr/>
          </p:nvPicPr>
          <p:blipFill>
            <a:blip r:embed="rId5">
              <a:lum/>
              <a:alphaModFix/>
            </a:blip>
            <a:srcRect/>
            <a:stretch>
              <a:fillRect/>
            </a:stretch>
          </p:blipFill>
          <p:spPr>
            <a:xfrm>
              <a:off x="3760919" y="3243240"/>
              <a:ext cx="80316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4" name="Volný tvar 173"/>
            <p:cNvSpPr/>
            <p:nvPr/>
          </p:nvSpPr>
          <p:spPr>
            <a:xfrm>
              <a:off x="3914640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5</a:t>
              </a:r>
            </a:p>
          </p:txBody>
        </p:sp>
      </p:grpSp>
      <p:grpSp>
        <p:nvGrpSpPr>
          <p:cNvPr id="175" name="Skupina 174"/>
          <p:cNvGrpSpPr/>
          <p:nvPr/>
        </p:nvGrpSpPr>
        <p:grpSpPr>
          <a:xfrm>
            <a:off x="3170160" y="3243240"/>
            <a:ext cx="797040" cy="925559"/>
            <a:chOff x="3170160" y="3243240"/>
            <a:chExt cx="797040" cy="925559"/>
          </a:xfrm>
        </p:grpSpPr>
        <p:pic>
          <p:nvPicPr>
            <p:cNvPr id="176" name=""/>
            <p:cNvPicPr>
              <a:picLocks noChangeAspect="1"/>
            </p:cNvPicPr>
            <p:nvPr/>
          </p:nvPicPr>
          <p:blipFill>
            <a:blip r:embed="rId6">
              <a:lum/>
              <a:alphaModFix/>
            </a:blip>
            <a:srcRect/>
            <a:stretch>
              <a:fillRect/>
            </a:stretch>
          </p:blipFill>
          <p:spPr>
            <a:xfrm>
              <a:off x="3170160" y="3243240"/>
              <a:ext cx="79704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77" name="Volný tvar 176"/>
            <p:cNvSpPr/>
            <p:nvPr/>
          </p:nvSpPr>
          <p:spPr>
            <a:xfrm>
              <a:off x="3319559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4</a:t>
              </a:r>
            </a:p>
          </p:txBody>
        </p:sp>
      </p:grpSp>
      <p:grpSp>
        <p:nvGrpSpPr>
          <p:cNvPr id="178" name="Skupina 177"/>
          <p:cNvGrpSpPr/>
          <p:nvPr/>
        </p:nvGrpSpPr>
        <p:grpSpPr>
          <a:xfrm>
            <a:off x="2571839" y="3243240"/>
            <a:ext cx="798480" cy="925559"/>
            <a:chOff x="2571839" y="3243240"/>
            <a:chExt cx="798480" cy="925559"/>
          </a:xfrm>
        </p:grpSpPr>
        <p:pic>
          <p:nvPicPr>
            <p:cNvPr id="179" name=""/>
            <p:cNvPicPr>
              <a:picLocks noChangeAspect="1"/>
            </p:cNvPicPr>
            <p:nvPr/>
          </p:nvPicPr>
          <p:blipFill>
            <a:blip r:embed="rId4">
              <a:lum/>
              <a:alphaModFix/>
            </a:blip>
            <a:srcRect/>
            <a:stretch>
              <a:fillRect/>
            </a:stretch>
          </p:blipFill>
          <p:spPr>
            <a:xfrm>
              <a:off x="2571839" y="3243240"/>
              <a:ext cx="79848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80" name="Volný tvar 179"/>
            <p:cNvSpPr/>
            <p:nvPr/>
          </p:nvSpPr>
          <p:spPr>
            <a:xfrm>
              <a:off x="2724119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3</a:t>
              </a:r>
            </a:p>
          </p:txBody>
        </p:sp>
      </p:grpSp>
      <p:grpSp>
        <p:nvGrpSpPr>
          <p:cNvPr id="181" name="Skupina 180"/>
          <p:cNvGrpSpPr/>
          <p:nvPr/>
        </p:nvGrpSpPr>
        <p:grpSpPr>
          <a:xfrm>
            <a:off x="1384200" y="3243240"/>
            <a:ext cx="797040" cy="925559"/>
            <a:chOff x="1384200" y="3243240"/>
            <a:chExt cx="797040" cy="925559"/>
          </a:xfrm>
        </p:grpSpPr>
        <p:pic>
          <p:nvPicPr>
            <p:cNvPr id="182" name=""/>
            <p:cNvPicPr>
              <a:picLocks noChangeAspect="1"/>
            </p:cNvPicPr>
            <p:nvPr/>
          </p:nvPicPr>
          <p:blipFill>
            <a:blip r:embed="rId6">
              <a:lum/>
              <a:alphaModFix/>
            </a:blip>
            <a:srcRect/>
            <a:stretch>
              <a:fillRect/>
            </a:stretch>
          </p:blipFill>
          <p:spPr>
            <a:xfrm>
              <a:off x="1384200" y="3243240"/>
              <a:ext cx="79704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83" name="Volný tvar 182"/>
            <p:cNvSpPr/>
            <p:nvPr/>
          </p:nvSpPr>
          <p:spPr>
            <a:xfrm>
              <a:off x="1533600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1</a:t>
              </a:r>
            </a:p>
          </p:txBody>
        </p:sp>
      </p:grpSp>
      <p:grpSp>
        <p:nvGrpSpPr>
          <p:cNvPr id="184" name="Skupina 183"/>
          <p:cNvGrpSpPr/>
          <p:nvPr/>
        </p:nvGrpSpPr>
        <p:grpSpPr>
          <a:xfrm>
            <a:off x="1974960" y="3243240"/>
            <a:ext cx="803160" cy="925559"/>
            <a:chOff x="1974960" y="3243240"/>
            <a:chExt cx="803160" cy="925559"/>
          </a:xfrm>
        </p:grpSpPr>
        <p:pic>
          <p:nvPicPr>
            <p:cNvPr id="185" name=""/>
            <p:cNvPicPr>
              <a:picLocks noChangeAspect="1"/>
            </p:cNvPicPr>
            <p:nvPr/>
          </p:nvPicPr>
          <p:blipFill>
            <a:blip r:embed="rId5">
              <a:lum/>
              <a:alphaModFix/>
            </a:blip>
            <a:srcRect/>
            <a:stretch>
              <a:fillRect/>
            </a:stretch>
          </p:blipFill>
          <p:spPr>
            <a:xfrm>
              <a:off x="1974960" y="3243240"/>
              <a:ext cx="803160" cy="92555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86" name="Volný tvar 185"/>
            <p:cNvSpPr/>
            <p:nvPr/>
          </p:nvSpPr>
          <p:spPr>
            <a:xfrm>
              <a:off x="2128680" y="3433679"/>
              <a:ext cx="430200" cy="430200"/>
            </a:xfrm>
            <a:custGeom>
              <a:avLst/>
              <a:gdLst>
                <a:gd name="f0" fmla="val 0"/>
                <a:gd name="f1" fmla="val 21600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l" t="t" r="r" b="b"/>
              <a:pathLst>
                <a:path w="21600" h="21600">
                  <a:moveTo>
                    <a:pt x="f0" y="f0"/>
                  </a:moveTo>
                  <a:lnTo>
                    <a:pt x="f1" y="f0"/>
                  </a:lnTo>
                  <a:lnTo>
                    <a:pt x="f1" y="f1"/>
                  </a:lnTo>
                  <a:lnTo>
                    <a:pt x="f0" y="f1"/>
                  </a:lnTo>
                  <a:lnTo>
                    <a:pt x="f0" y="f0"/>
                  </a:lnTo>
                  <a:close/>
                </a:path>
              </a:pathLst>
            </a:custGeom>
            <a:noFill/>
            <a:ln>
              <a:noFill/>
              <a:prstDash val="solid"/>
            </a:ln>
          </p:spPr>
          <p:txBody>
            <a:bodyPr vert="horz" wrap="square" lIns="90000" tIns="46800" rIns="90000" bIns="46800" anchor="ctr" anchorCtr="0" compatLnSpc="1"/>
            <a:lstStyle/>
            <a:p>
              <a:pPr marL="0" marR="0" lvl="0" indent="0" algn="ctr" rtl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>
                  <a:tab pos="0" algn="l"/>
                  <a:tab pos="448919" algn="l"/>
                  <a:tab pos="898199" algn="l"/>
                  <a:tab pos="1347480" algn="l"/>
                  <a:tab pos="1796760" algn="l"/>
                  <a:tab pos="2246040" algn="l"/>
                  <a:tab pos="2695320" algn="l"/>
                  <a:tab pos="3144600" algn="l"/>
                  <a:tab pos="3593880" algn="l"/>
                  <a:tab pos="4043159" algn="l"/>
                  <a:tab pos="4492440" algn="l"/>
                  <a:tab pos="4941719" algn="l"/>
                  <a:tab pos="5391000" algn="l"/>
                  <a:tab pos="5840280" algn="l"/>
                  <a:tab pos="6289560" algn="l"/>
                  <a:tab pos="6738840" algn="l"/>
                  <a:tab pos="7188120" algn="l"/>
                  <a:tab pos="7637400" algn="l"/>
                  <a:tab pos="8086679" algn="l"/>
                  <a:tab pos="8535960" algn="l"/>
                  <a:tab pos="8985240" algn="l"/>
                </a:tabLst>
              </a:pPr>
              <a:r>
                <a:rPr lang="cs-CZ" sz="2800" b="0" i="0" u="none" strike="noStrike" baseline="0">
                  <a:ln>
                    <a:noFill/>
                  </a:ln>
                  <a:solidFill>
                    <a:srgbClr val="000000"/>
                  </a:solidFill>
                  <a:latin typeface="Gill Sans MT" pitchFamily="34"/>
                  <a:ea typeface="Microsoft YaHei" pitchFamily="2"/>
                  <a:cs typeface="Microsoft YaHei" pitchFamily="2"/>
                </a:rPr>
                <a:t>2</a:t>
              </a:r>
            </a:p>
          </p:txBody>
        </p:sp>
      </p:grpSp>
      <p:grpSp>
        <p:nvGrpSpPr>
          <p:cNvPr id="187" name="Skupina 186"/>
          <p:cNvGrpSpPr/>
          <p:nvPr/>
        </p:nvGrpSpPr>
        <p:grpSpPr>
          <a:xfrm>
            <a:off x="1533600" y="3917880"/>
            <a:ext cx="6033959" cy="574920"/>
            <a:chOff x="1533600" y="3917880"/>
            <a:chExt cx="6033959" cy="574920"/>
          </a:xfrm>
        </p:grpSpPr>
        <p:grpSp>
          <p:nvGrpSpPr>
            <p:cNvPr id="188" name="Skupina 187"/>
            <p:cNvGrpSpPr/>
            <p:nvPr/>
          </p:nvGrpSpPr>
          <p:grpSpPr>
            <a:xfrm>
              <a:off x="6711840" y="3917880"/>
              <a:ext cx="855719" cy="536760"/>
              <a:chOff x="6711840" y="3917880"/>
              <a:chExt cx="855719" cy="536760"/>
            </a:xfrm>
          </p:grpSpPr>
          <p:pic>
            <p:nvPicPr>
              <p:cNvPr id="189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3917880"/>
                <a:ext cx="855719" cy="5367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90" name="Volný tvar 189"/>
              <p:cNvSpPr/>
              <p:nvPr/>
            </p:nvSpPr>
            <p:spPr>
              <a:xfrm>
                <a:off x="6842160" y="4037039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191" name="Skupina 190"/>
            <p:cNvGrpSpPr/>
            <p:nvPr/>
          </p:nvGrpSpPr>
          <p:grpSpPr>
            <a:xfrm>
              <a:off x="6122880" y="3917880"/>
              <a:ext cx="768599" cy="574920"/>
              <a:chOff x="6122880" y="3917880"/>
              <a:chExt cx="768599" cy="574920"/>
            </a:xfrm>
          </p:grpSpPr>
          <p:pic>
            <p:nvPicPr>
              <p:cNvPr id="192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391788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93" name="Volný tvar 192"/>
              <p:cNvSpPr/>
              <p:nvPr/>
            </p:nvSpPr>
            <p:spPr>
              <a:xfrm>
                <a:off x="626904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194" name="Skupina 193"/>
            <p:cNvGrpSpPr/>
            <p:nvPr/>
          </p:nvGrpSpPr>
          <p:grpSpPr>
            <a:xfrm>
              <a:off x="5548320" y="3917880"/>
              <a:ext cx="774719" cy="574920"/>
              <a:chOff x="5548320" y="3917880"/>
              <a:chExt cx="774719" cy="574920"/>
            </a:xfrm>
          </p:grpSpPr>
          <p:pic>
            <p:nvPicPr>
              <p:cNvPr id="195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391788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96" name="Volný tvar 195"/>
              <p:cNvSpPr/>
              <p:nvPr/>
            </p:nvSpPr>
            <p:spPr>
              <a:xfrm>
                <a:off x="569448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197" name="Skupina 196"/>
            <p:cNvGrpSpPr/>
            <p:nvPr/>
          </p:nvGrpSpPr>
          <p:grpSpPr>
            <a:xfrm>
              <a:off x="4978440" y="3917880"/>
              <a:ext cx="768240" cy="574920"/>
              <a:chOff x="4978440" y="3917880"/>
              <a:chExt cx="768240" cy="574920"/>
            </a:xfrm>
          </p:grpSpPr>
          <p:pic>
            <p:nvPicPr>
              <p:cNvPr id="198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391788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199" name="Volný tvar 198"/>
              <p:cNvSpPr/>
              <p:nvPr/>
            </p:nvSpPr>
            <p:spPr>
              <a:xfrm>
                <a:off x="512136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200" name="Skupina 199"/>
            <p:cNvGrpSpPr/>
            <p:nvPr/>
          </p:nvGrpSpPr>
          <p:grpSpPr>
            <a:xfrm>
              <a:off x="4402079" y="3917880"/>
              <a:ext cx="768240" cy="574920"/>
              <a:chOff x="4402079" y="3917880"/>
              <a:chExt cx="768240" cy="574920"/>
            </a:xfrm>
          </p:grpSpPr>
          <p:pic>
            <p:nvPicPr>
              <p:cNvPr id="201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391788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2" name="Volný tvar 201"/>
              <p:cNvSpPr/>
              <p:nvPr/>
            </p:nvSpPr>
            <p:spPr>
              <a:xfrm>
                <a:off x="454644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203" name="Skupina 202"/>
            <p:cNvGrpSpPr/>
            <p:nvPr/>
          </p:nvGrpSpPr>
          <p:grpSpPr>
            <a:xfrm>
              <a:off x="3825719" y="3917880"/>
              <a:ext cx="774719" cy="574920"/>
              <a:chOff x="3825719" y="3917880"/>
              <a:chExt cx="774719" cy="574920"/>
            </a:xfrm>
          </p:grpSpPr>
          <p:pic>
            <p:nvPicPr>
              <p:cNvPr id="204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391788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5" name="Volný tvar 204"/>
              <p:cNvSpPr/>
              <p:nvPr/>
            </p:nvSpPr>
            <p:spPr>
              <a:xfrm>
                <a:off x="3973679" y="4037039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206" name="Skupina 205"/>
            <p:cNvGrpSpPr/>
            <p:nvPr/>
          </p:nvGrpSpPr>
          <p:grpSpPr>
            <a:xfrm>
              <a:off x="3255839" y="3917880"/>
              <a:ext cx="768599" cy="574920"/>
              <a:chOff x="3255839" y="3917880"/>
              <a:chExt cx="768599" cy="574920"/>
            </a:xfrm>
          </p:grpSpPr>
          <p:pic>
            <p:nvPicPr>
              <p:cNvPr id="207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391788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08" name="Volný tvar 207"/>
              <p:cNvSpPr/>
              <p:nvPr/>
            </p:nvSpPr>
            <p:spPr>
              <a:xfrm>
                <a:off x="3398759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209" name="Skupina 208"/>
            <p:cNvGrpSpPr/>
            <p:nvPr/>
          </p:nvGrpSpPr>
          <p:grpSpPr>
            <a:xfrm>
              <a:off x="2679840" y="3917880"/>
              <a:ext cx="768240" cy="574920"/>
              <a:chOff x="2679840" y="3917880"/>
              <a:chExt cx="768240" cy="574920"/>
            </a:xfrm>
          </p:grpSpPr>
          <p:pic>
            <p:nvPicPr>
              <p:cNvPr id="210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391788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11" name="Volný tvar 210"/>
              <p:cNvSpPr/>
              <p:nvPr/>
            </p:nvSpPr>
            <p:spPr>
              <a:xfrm>
                <a:off x="282420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212" name="Skupina 211"/>
            <p:cNvGrpSpPr/>
            <p:nvPr/>
          </p:nvGrpSpPr>
          <p:grpSpPr>
            <a:xfrm>
              <a:off x="1533600" y="3917880"/>
              <a:ext cx="768240" cy="574920"/>
              <a:chOff x="1533600" y="3917880"/>
              <a:chExt cx="768240" cy="574920"/>
            </a:xfrm>
          </p:grpSpPr>
          <p:pic>
            <p:nvPicPr>
              <p:cNvPr id="213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391788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14" name="Volný tvar 213"/>
              <p:cNvSpPr/>
              <p:nvPr/>
            </p:nvSpPr>
            <p:spPr>
              <a:xfrm>
                <a:off x="1676519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215" name="Skupina 214"/>
            <p:cNvGrpSpPr/>
            <p:nvPr/>
          </p:nvGrpSpPr>
          <p:grpSpPr>
            <a:xfrm>
              <a:off x="2103480" y="3917880"/>
              <a:ext cx="774719" cy="574920"/>
              <a:chOff x="2103480" y="3917880"/>
              <a:chExt cx="774719" cy="574920"/>
            </a:xfrm>
          </p:grpSpPr>
          <p:pic>
            <p:nvPicPr>
              <p:cNvPr id="216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391788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17" name="Volný tvar 216"/>
              <p:cNvSpPr/>
              <p:nvPr/>
            </p:nvSpPr>
            <p:spPr>
              <a:xfrm>
                <a:off x="2251080" y="403703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218" name="Skupina 217"/>
          <p:cNvGrpSpPr/>
          <p:nvPr/>
        </p:nvGrpSpPr>
        <p:grpSpPr>
          <a:xfrm>
            <a:off x="1533600" y="4546440"/>
            <a:ext cx="6033959" cy="574920"/>
            <a:chOff x="1533600" y="4546440"/>
            <a:chExt cx="6033959" cy="574920"/>
          </a:xfrm>
        </p:grpSpPr>
        <p:grpSp>
          <p:nvGrpSpPr>
            <p:cNvPr id="219" name="Skupina 218"/>
            <p:cNvGrpSpPr/>
            <p:nvPr/>
          </p:nvGrpSpPr>
          <p:grpSpPr>
            <a:xfrm>
              <a:off x="6711840" y="4546440"/>
              <a:ext cx="855719" cy="536760"/>
              <a:chOff x="6711840" y="4546440"/>
              <a:chExt cx="855719" cy="536760"/>
            </a:xfrm>
          </p:grpSpPr>
          <p:pic>
            <p:nvPicPr>
              <p:cNvPr id="220" name=""/>
              <p:cNvPicPr>
                <a:picLocks noChangeAspect="1"/>
              </p:cNvPicPr>
              <p:nvPr/>
            </p:nvPicPr>
            <p:blipFill>
              <a:blip r:embed="rId3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4546440"/>
                <a:ext cx="855719" cy="5367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21" name="Volný tvar 220"/>
              <p:cNvSpPr/>
              <p:nvPr/>
            </p:nvSpPr>
            <p:spPr>
              <a:xfrm>
                <a:off x="6842160" y="4665600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222" name="Skupina 221"/>
            <p:cNvGrpSpPr/>
            <p:nvPr/>
          </p:nvGrpSpPr>
          <p:grpSpPr>
            <a:xfrm>
              <a:off x="6122880" y="4546440"/>
              <a:ext cx="768599" cy="574920"/>
              <a:chOff x="6122880" y="4546440"/>
              <a:chExt cx="768599" cy="574920"/>
            </a:xfrm>
          </p:grpSpPr>
          <p:pic>
            <p:nvPicPr>
              <p:cNvPr id="223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454644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24" name="Volný tvar 223"/>
              <p:cNvSpPr/>
              <p:nvPr/>
            </p:nvSpPr>
            <p:spPr>
              <a:xfrm>
                <a:off x="626904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225" name="Skupina 224"/>
            <p:cNvGrpSpPr/>
            <p:nvPr/>
          </p:nvGrpSpPr>
          <p:grpSpPr>
            <a:xfrm>
              <a:off x="5548320" y="4546440"/>
              <a:ext cx="774719" cy="574920"/>
              <a:chOff x="5548320" y="4546440"/>
              <a:chExt cx="774719" cy="574920"/>
            </a:xfrm>
          </p:grpSpPr>
          <p:pic>
            <p:nvPicPr>
              <p:cNvPr id="226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454644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27" name="Volný tvar 226"/>
              <p:cNvSpPr/>
              <p:nvPr/>
            </p:nvSpPr>
            <p:spPr>
              <a:xfrm>
                <a:off x="569448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228" name="Skupina 227"/>
            <p:cNvGrpSpPr/>
            <p:nvPr/>
          </p:nvGrpSpPr>
          <p:grpSpPr>
            <a:xfrm>
              <a:off x="4978440" y="4546440"/>
              <a:ext cx="768240" cy="574920"/>
              <a:chOff x="4978440" y="4546440"/>
              <a:chExt cx="768240" cy="574920"/>
            </a:xfrm>
          </p:grpSpPr>
          <p:pic>
            <p:nvPicPr>
              <p:cNvPr id="229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454644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0" name="Volný tvar 229"/>
              <p:cNvSpPr/>
              <p:nvPr/>
            </p:nvSpPr>
            <p:spPr>
              <a:xfrm>
                <a:off x="512136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231" name="Skupina 230"/>
            <p:cNvGrpSpPr/>
            <p:nvPr/>
          </p:nvGrpSpPr>
          <p:grpSpPr>
            <a:xfrm>
              <a:off x="4402079" y="4546440"/>
              <a:ext cx="768240" cy="574920"/>
              <a:chOff x="4402079" y="4546440"/>
              <a:chExt cx="768240" cy="574920"/>
            </a:xfrm>
          </p:grpSpPr>
          <p:pic>
            <p:nvPicPr>
              <p:cNvPr id="232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454644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3" name="Volný tvar 232"/>
              <p:cNvSpPr/>
              <p:nvPr/>
            </p:nvSpPr>
            <p:spPr>
              <a:xfrm>
                <a:off x="454644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234" name="Skupina 233"/>
            <p:cNvGrpSpPr/>
            <p:nvPr/>
          </p:nvGrpSpPr>
          <p:grpSpPr>
            <a:xfrm>
              <a:off x="3825719" y="4546440"/>
              <a:ext cx="774719" cy="574920"/>
              <a:chOff x="3825719" y="4546440"/>
              <a:chExt cx="774719" cy="574920"/>
            </a:xfrm>
          </p:grpSpPr>
          <p:pic>
            <p:nvPicPr>
              <p:cNvPr id="235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454644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6" name="Volný tvar 235"/>
              <p:cNvSpPr/>
              <p:nvPr/>
            </p:nvSpPr>
            <p:spPr>
              <a:xfrm>
                <a:off x="3973679" y="4665600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237" name="Skupina 236"/>
            <p:cNvGrpSpPr/>
            <p:nvPr/>
          </p:nvGrpSpPr>
          <p:grpSpPr>
            <a:xfrm>
              <a:off x="3255839" y="4546440"/>
              <a:ext cx="768599" cy="574920"/>
              <a:chOff x="3255839" y="4546440"/>
              <a:chExt cx="768599" cy="574920"/>
            </a:xfrm>
          </p:grpSpPr>
          <p:pic>
            <p:nvPicPr>
              <p:cNvPr id="238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454644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39" name="Volný tvar 238"/>
              <p:cNvSpPr/>
              <p:nvPr/>
            </p:nvSpPr>
            <p:spPr>
              <a:xfrm>
                <a:off x="3398759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240" name="Skupina 239"/>
            <p:cNvGrpSpPr/>
            <p:nvPr/>
          </p:nvGrpSpPr>
          <p:grpSpPr>
            <a:xfrm>
              <a:off x="2679840" y="4546440"/>
              <a:ext cx="768240" cy="574920"/>
              <a:chOff x="2679840" y="4546440"/>
              <a:chExt cx="768240" cy="574920"/>
            </a:xfrm>
          </p:grpSpPr>
          <p:pic>
            <p:nvPicPr>
              <p:cNvPr id="241" name=""/>
              <p:cNvPicPr>
                <a:picLocks noChangeAspect="1"/>
              </p:cNvPicPr>
              <p:nvPr/>
            </p:nvPicPr>
            <p:blipFill>
              <a:blip r:embed="rId4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454644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42" name="Volný tvar 241"/>
              <p:cNvSpPr/>
              <p:nvPr/>
            </p:nvSpPr>
            <p:spPr>
              <a:xfrm>
                <a:off x="282420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243" name="Skupina 242"/>
            <p:cNvGrpSpPr/>
            <p:nvPr/>
          </p:nvGrpSpPr>
          <p:grpSpPr>
            <a:xfrm>
              <a:off x="1533600" y="4546440"/>
              <a:ext cx="768240" cy="574920"/>
              <a:chOff x="1533600" y="4546440"/>
              <a:chExt cx="768240" cy="574920"/>
            </a:xfrm>
          </p:grpSpPr>
          <p:pic>
            <p:nvPicPr>
              <p:cNvPr id="244" name=""/>
              <p:cNvPicPr>
                <a:picLocks noChangeAspect="1"/>
              </p:cNvPicPr>
              <p:nvPr/>
            </p:nvPicPr>
            <p:blipFill>
              <a:blip r:embed="rId6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454644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45" name="Volný tvar 244"/>
              <p:cNvSpPr/>
              <p:nvPr/>
            </p:nvSpPr>
            <p:spPr>
              <a:xfrm>
                <a:off x="1676519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246" name="Skupina 245"/>
            <p:cNvGrpSpPr/>
            <p:nvPr/>
          </p:nvGrpSpPr>
          <p:grpSpPr>
            <a:xfrm>
              <a:off x="2103480" y="4546440"/>
              <a:ext cx="774719" cy="574920"/>
              <a:chOff x="2103480" y="4546440"/>
              <a:chExt cx="774719" cy="574920"/>
            </a:xfrm>
          </p:grpSpPr>
          <p:pic>
            <p:nvPicPr>
              <p:cNvPr id="247" name=""/>
              <p:cNvPicPr>
                <a:picLocks noChangeAspect="1"/>
              </p:cNvPicPr>
              <p:nvPr/>
            </p:nvPicPr>
            <p:blipFill>
              <a:blip r:embed="rId5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454644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48" name="Volný tvar 247"/>
              <p:cNvSpPr/>
              <p:nvPr/>
            </p:nvSpPr>
            <p:spPr>
              <a:xfrm>
                <a:off x="2251080" y="4665600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249" name="Skupina 248"/>
          <p:cNvGrpSpPr/>
          <p:nvPr/>
        </p:nvGrpSpPr>
        <p:grpSpPr>
          <a:xfrm>
            <a:off x="1533600" y="5176800"/>
            <a:ext cx="6033959" cy="573120"/>
            <a:chOff x="1533600" y="5176800"/>
            <a:chExt cx="6033959" cy="573120"/>
          </a:xfrm>
        </p:grpSpPr>
        <p:grpSp>
          <p:nvGrpSpPr>
            <p:cNvPr id="250" name="Skupina 249"/>
            <p:cNvGrpSpPr/>
            <p:nvPr/>
          </p:nvGrpSpPr>
          <p:grpSpPr>
            <a:xfrm>
              <a:off x="6711840" y="5176800"/>
              <a:ext cx="855719" cy="534960"/>
              <a:chOff x="6711840" y="5176800"/>
              <a:chExt cx="855719" cy="534960"/>
            </a:xfrm>
          </p:grpSpPr>
          <p:pic>
            <p:nvPicPr>
              <p:cNvPr id="251" name=""/>
              <p:cNvPicPr>
                <a:picLocks noChangeAspect="1"/>
              </p:cNvPicPr>
              <p:nvPr/>
            </p:nvPicPr>
            <p:blipFill>
              <a:blip r:embed="rId7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5176800"/>
                <a:ext cx="855719" cy="5349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52" name="Volný tvar 251"/>
              <p:cNvSpPr/>
              <p:nvPr/>
            </p:nvSpPr>
            <p:spPr>
              <a:xfrm>
                <a:off x="6842160" y="5295959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253" name="Skupina 252"/>
            <p:cNvGrpSpPr/>
            <p:nvPr/>
          </p:nvGrpSpPr>
          <p:grpSpPr>
            <a:xfrm>
              <a:off x="6122880" y="5176800"/>
              <a:ext cx="768599" cy="573120"/>
              <a:chOff x="6122880" y="5176800"/>
              <a:chExt cx="768599" cy="573120"/>
            </a:xfrm>
          </p:grpSpPr>
          <p:pic>
            <p:nvPicPr>
              <p:cNvPr id="254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517680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55" name="Volný tvar 254"/>
              <p:cNvSpPr/>
              <p:nvPr/>
            </p:nvSpPr>
            <p:spPr>
              <a:xfrm>
                <a:off x="626904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256" name="Skupina 255"/>
            <p:cNvGrpSpPr/>
            <p:nvPr/>
          </p:nvGrpSpPr>
          <p:grpSpPr>
            <a:xfrm>
              <a:off x="5548320" y="5176800"/>
              <a:ext cx="774719" cy="573120"/>
              <a:chOff x="5548320" y="5176800"/>
              <a:chExt cx="774719" cy="573120"/>
            </a:xfrm>
          </p:grpSpPr>
          <p:pic>
            <p:nvPicPr>
              <p:cNvPr id="257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517680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58" name="Volný tvar 257"/>
              <p:cNvSpPr/>
              <p:nvPr/>
            </p:nvSpPr>
            <p:spPr>
              <a:xfrm>
                <a:off x="569448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259" name="Skupina 258"/>
            <p:cNvGrpSpPr/>
            <p:nvPr/>
          </p:nvGrpSpPr>
          <p:grpSpPr>
            <a:xfrm>
              <a:off x="4978440" y="5176800"/>
              <a:ext cx="768240" cy="573120"/>
              <a:chOff x="4978440" y="5176800"/>
              <a:chExt cx="768240" cy="573120"/>
            </a:xfrm>
          </p:grpSpPr>
          <p:pic>
            <p:nvPicPr>
              <p:cNvPr id="260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517680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61" name="Volný tvar 260"/>
              <p:cNvSpPr/>
              <p:nvPr/>
            </p:nvSpPr>
            <p:spPr>
              <a:xfrm>
                <a:off x="512136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262" name="Skupina 261"/>
            <p:cNvGrpSpPr/>
            <p:nvPr/>
          </p:nvGrpSpPr>
          <p:grpSpPr>
            <a:xfrm>
              <a:off x="4402079" y="5176800"/>
              <a:ext cx="768240" cy="573120"/>
              <a:chOff x="4402079" y="5176800"/>
              <a:chExt cx="768240" cy="573120"/>
            </a:xfrm>
          </p:grpSpPr>
          <p:pic>
            <p:nvPicPr>
              <p:cNvPr id="263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517680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64" name="Volný tvar 263"/>
              <p:cNvSpPr/>
              <p:nvPr/>
            </p:nvSpPr>
            <p:spPr>
              <a:xfrm>
                <a:off x="454644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265" name="Skupina 264"/>
            <p:cNvGrpSpPr/>
            <p:nvPr/>
          </p:nvGrpSpPr>
          <p:grpSpPr>
            <a:xfrm>
              <a:off x="3825719" y="5176800"/>
              <a:ext cx="774719" cy="573120"/>
              <a:chOff x="3825719" y="5176800"/>
              <a:chExt cx="774719" cy="573120"/>
            </a:xfrm>
          </p:grpSpPr>
          <p:pic>
            <p:nvPicPr>
              <p:cNvPr id="266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517680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67" name="Volný tvar 266"/>
              <p:cNvSpPr/>
              <p:nvPr/>
            </p:nvSpPr>
            <p:spPr>
              <a:xfrm>
                <a:off x="3973679" y="5295959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268" name="Skupina 267"/>
            <p:cNvGrpSpPr/>
            <p:nvPr/>
          </p:nvGrpSpPr>
          <p:grpSpPr>
            <a:xfrm>
              <a:off x="3255839" y="5176800"/>
              <a:ext cx="768599" cy="573120"/>
              <a:chOff x="3255839" y="5176800"/>
              <a:chExt cx="768599" cy="573120"/>
            </a:xfrm>
          </p:grpSpPr>
          <p:pic>
            <p:nvPicPr>
              <p:cNvPr id="269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5176800"/>
                <a:ext cx="76859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70" name="Volný tvar 269"/>
              <p:cNvSpPr/>
              <p:nvPr/>
            </p:nvSpPr>
            <p:spPr>
              <a:xfrm>
                <a:off x="3398759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271" name="Skupina 270"/>
            <p:cNvGrpSpPr/>
            <p:nvPr/>
          </p:nvGrpSpPr>
          <p:grpSpPr>
            <a:xfrm>
              <a:off x="2679840" y="5176800"/>
              <a:ext cx="768240" cy="573120"/>
              <a:chOff x="2679840" y="5176800"/>
              <a:chExt cx="768240" cy="573120"/>
            </a:xfrm>
          </p:grpSpPr>
          <p:pic>
            <p:nvPicPr>
              <p:cNvPr id="272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517680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73" name="Volný tvar 272"/>
              <p:cNvSpPr/>
              <p:nvPr/>
            </p:nvSpPr>
            <p:spPr>
              <a:xfrm>
                <a:off x="282420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274" name="Skupina 273"/>
            <p:cNvGrpSpPr/>
            <p:nvPr/>
          </p:nvGrpSpPr>
          <p:grpSpPr>
            <a:xfrm>
              <a:off x="1533600" y="5176800"/>
              <a:ext cx="768240" cy="573120"/>
              <a:chOff x="1533600" y="5176800"/>
              <a:chExt cx="768240" cy="573120"/>
            </a:xfrm>
          </p:grpSpPr>
          <p:pic>
            <p:nvPicPr>
              <p:cNvPr id="275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5176800"/>
                <a:ext cx="768240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76" name="Volný tvar 275"/>
              <p:cNvSpPr/>
              <p:nvPr/>
            </p:nvSpPr>
            <p:spPr>
              <a:xfrm>
                <a:off x="1676519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277" name="Skupina 276"/>
            <p:cNvGrpSpPr/>
            <p:nvPr/>
          </p:nvGrpSpPr>
          <p:grpSpPr>
            <a:xfrm>
              <a:off x="2103480" y="5176800"/>
              <a:ext cx="774719" cy="573120"/>
              <a:chOff x="2103480" y="5176800"/>
              <a:chExt cx="774719" cy="573120"/>
            </a:xfrm>
          </p:grpSpPr>
          <p:pic>
            <p:nvPicPr>
              <p:cNvPr id="278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5176800"/>
                <a:ext cx="774719" cy="5731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79" name="Volný tvar 278"/>
              <p:cNvSpPr/>
              <p:nvPr/>
            </p:nvSpPr>
            <p:spPr>
              <a:xfrm>
                <a:off x="2251080" y="529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  <p:grpSp>
        <p:nvGrpSpPr>
          <p:cNvPr id="280" name="Skupina 279"/>
          <p:cNvGrpSpPr/>
          <p:nvPr/>
        </p:nvGrpSpPr>
        <p:grpSpPr>
          <a:xfrm>
            <a:off x="1533600" y="5805360"/>
            <a:ext cx="6033959" cy="574920"/>
            <a:chOff x="1533600" y="5805360"/>
            <a:chExt cx="6033959" cy="574920"/>
          </a:xfrm>
        </p:grpSpPr>
        <p:grpSp>
          <p:nvGrpSpPr>
            <p:cNvPr id="281" name="Skupina 280"/>
            <p:cNvGrpSpPr/>
            <p:nvPr/>
          </p:nvGrpSpPr>
          <p:grpSpPr>
            <a:xfrm>
              <a:off x="6711840" y="5805360"/>
              <a:ext cx="855719" cy="536760"/>
              <a:chOff x="6711840" y="5805360"/>
              <a:chExt cx="855719" cy="536760"/>
            </a:xfrm>
          </p:grpSpPr>
          <p:pic>
            <p:nvPicPr>
              <p:cNvPr id="282" name=""/>
              <p:cNvPicPr>
                <a:picLocks noChangeAspect="1"/>
              </p:cNvPicPr>
              <p:nvPr/>
            </p:nvPicPr>
            <p:blipFill>
              <a:blip r:embed="rId7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711840" y="5805360"/>
                <a:ext cx="855719" cy="53676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83" name="Volný tvar 282"/>
              <p:cNvSpPr/>
              <p:nvPr/>
            </p:nvSpPr>
            <p:spPr>
              <a:xfrm>
                <a:off x="6842160" y="5925959"/>
                <a:ext cx="514439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4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10</a:t>
                </a:r>
              </a:p>
            </p:txBody>
          </p:sp>
        </p:grpSp>
        <p:grpSp>
          <p:nvGrpSpPr>
            <p:cNvPr id="284" name="Skupina 283"/>
            <p:cNvGrpSpPr/>
            <p:nvPr/>
          </p:nvGrpSpPr>
          <p:grpSpPr>
            <a:xfrm>
              <a:off x="6122880" y="5805360"/>
              <a:ext cx="768599" cy="574920"/>
              <a:chOff x="6122880" y="5805360"/>
              <a:chExt cx="768599" cy="574920"/>
            </a:xfrm>
          </p:grpSpPr>
          <p:pic>
            <p:nvPicPr>
              <p:cNvPr id="285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6122880" y="580536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86" name="Volný tvar 285"/>
              <p:cNvSpPr/>
              <p:nvPr/>
            </p:nvSpPr>
            <p:spPr>
              <a:xfrm>
                <a:off x="626904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9</a:t>
                </a:r>
              </a:p>
            </p:txBody>
          </p:sp>
        </p:grpSp>
        <p:grpSp>
          <p:nvGrpSpPr>
            <p:cNvPr id="287" name="Skupina 286"/>
            <p:cNvGrpSpPr/>
            <p:nvPr/>
          </p:nvGrpSpPr>
          <p:grpSpPr>
            <a:xfrm>
              <a:off x="5548320" y="5805360"/>
              <a:ext cx="774719" cy="574920"/>
              <a:chOff x="5548320" y="5805360"/>
              <a:chExt cx="774719" cy="574920"/>
            </a:xfrm>
          </p:grpSpPr>
          <p:pic>
            <p:nvPicPr>
              <p:cNvPr id="288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5548320" y="580536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89" name="Volný tvar 288"/>
              <p:cNvSpPr/>
              <p:nvPr/>
            </p:nvSpPr>
            <p:spPr>
              <a:xfrm>
                <a:off x="569448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8</a:t>
                </a:r>
              </a:p>
            </p:txBody>
          </p:sp>
        </p:grpSp>
        <p:grpSp>
          <p:nvGrpSpPr>
            <p:cNvPr id="290" name="Skupina 289"/>
            <p:cNvGrpSpPr/>
            <p:nvPr/>
          </p:nvGrpSpPr>
          <p:grpSpPr>
            <a:xfrm>
              <a:off x="4978440" y="5805360"/>
              <a:ext cx="768240" cy="574920"/>
              <a:chOff x="4978440" y="5805360"/>
              <a:chExt cx="768240" cy="574920"/>
            </a:xfrm>
          </p:grpSpPr>
          <p:pic>
            <p:nvPicPr>
              <p:cNvPr id="291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978440" y="580536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92" name="Volný tvar 291"/>
              <p:cNvSpPr/>
              <p:nvPr/>
            </p:nvSpPr>
            <p:spPr>
              <a:xfrm>
                <a:off x="512136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7</a:t>
                </a:r>
              </a:p>
            </p:txBody>
          </p:sp>
        </p:grpSp>
        <p:grpSp>
          <p:nvGrpSpPr>
            <p:cNvPr id="293" name="Skupina 292"/>
            <p:cNvGrpSpPr/>
            <p:nvPr/>
          </p:nvGrpSpPr>
          <p:grpSpPr>
            <a:xfrm>
              <a:off x="4402079" y="5805360"/>
              <a:ext cx="768240" cy="574920"/>
              <a:chOff x="4402079" y="5805360"/>
              <a:chExt cx="768240" cy="574920"/>
            </a:xfrm>
          </p:grpSpPr>
          <p:pic>
            <p:nvPicPr>
              <p:cNvPr id="294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4402079" y="580536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95" name="Volný tvar 294"/>
              <p:cNvSpPr/>
              <p:nvPr/>
            </p:nvSpPr>
            <p:spPr>
              <a:xfrm>
                <a:off x="454644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6</a:t>
                </a:r>
              </a:p>
            </p:txBody>
          </p:sp>
        </p:grpSp>
        <p:grpSp>
          <p:nvGrpSpPr>
            <p:cNvPr id="296" name="Skupina 295"/>
            <p:cNvGrpSpPr/>
            <p:nvPr/>
          </p:nvGrpSpPr>
          <p:grpSpPr>
            <a:xfrm>
              <a:off x="3825719" y="5805360"/>
              <a:ext cx="774719" cy="574920"/>
              <a:chOff x="3825719" y="5805360"/>
              <a:chExt cx="774719" cy="574920"/>
            </a:xfrm>
          </p:grpSpPr>
          <p:pic>
            <p:nvPicPr>
              <p:cNvPr id="297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825719" y="580536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298" name="Volný tvar 297"/>
              <p:cNvSpPr/>
              <p:nvPr/>
            </p:nvSpPr>
            <p:spPr>
              <a:xfrm>
                <a:off x="3973679" y="5925959"/>
                <a:ext cx="41400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5</a:t>
                </a:r>
              </a:p>
            </p:txBody>
          </p:sp>
        </p:grpSp>
        <p:grpSp>
          <p:nvGrpSpPr>
            <p:cNvPr id="299" name="Skupina 298"/>
            <p:cNvGrpSpPr/>
            <p:nvPr/>
          </p:nvGrpSpPr>
          <p:grpSpPr>
            <a:xfrm>
              <a:off x="3255839" y="5805360"/>
              <a:ext cx="768599" cy="574920"/>
              <a:chOff x="3255839" y="5805360"/>
              <a:chExt cx="768599" cy="574920"/>
            </a:xfrm>
          </p:grpSpPr>
          <p:pic>
            <p:nvPicPr>
              <p:cNvPr id="300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3255839" y="5805360"/>
                <a:ext cx="76859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01" name="Volný tvar 300"/>
              <p:cNvSpPr/>
              <p:nvPr/>
            </p:nvSpPr>
            <p:spPr>
              <a:xfrm>
                <a:off x="3398759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4</a:t>
                </a:r>
              </a:p>
            </p:txBody>
          </p:sp>
        </p:grpSp>
        <p:grpSp>
          <p:nvGrpSpPr>
            <p:cNvPr id="302" name="Skupina 301"/>
            <p:cNvGrpSpPr/>
            <p:nvPr/>
          </p:nvGrpSpPr>
          <p:grpSpPr>
            <a:xfrm>
              <a:off x="2679840" y="5805360"/>
              <a:ext cx="768240" cy="574920"/>
              <a:chOff x="2679840" y="5805360"/>
              <a:chExt cx="768240" cy="574920"/>
            </a:xfrm>
          </p:grpSpPr>
          <p:pic>
            <p:nvPicPr>
              <p:cNvPr id="303" name=""/>
              <p:cNvPicPr>
                <a:picLocks noChangeAspect="1"/>
              </p:cNvPicPr>
              <p:nvPr/>
            </p:nvPicPr>
            <p:blipFill>
              <a:blip r:embed="rId8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679840" y="580536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04" name="Volný tvar 303"/>
              <p:cNvSpPr/>
              <p:nvPr/>
            </p:nvSpPr>
            <p:spPr>
              <a:xfrm>
                <a:off x="282420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3</a:t>
                </a:r>
              </a:p>
            </p:txBody>
          </p:sp>
        </p:grpSp>
        <p:grpSp>
          <p:nvGrpSpPr>
            <p:cNvPr id="305" name="Skupina 304"/>
            <p:cNvGrpSpPr/>
            <p:nvPr/>
          </p:nvGrpSpPr>
          <p:grpSpPr>
            <a:xfrm>
              <a:off x="1533600" y="5805360"/>
              <a:ext cx="768240" cy="574920"/>
              <a:chOff x="1533600" y="5805360"/>
              <a:chExt cx="768240" cy="574920"/>
            </a:xfrm>
          </p:grpSpPr>
          <p:pic>
            <p:nvPicPr>
              <p:cNvPr id="306" name=""/>
              <p:cNvPicPr>
                <a:picLocks noChangeAspect="1"/>
              </p:cNvPicPr>
              <p:nvPr/>
            </p:nvPicPr>
            <p:blipFill>
              <a:blip r:embed="rId10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1533600" y="5805360"/>
                <a:ext cx="768240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07" name="Volný tvar 306"/>
              <p:cNvSpPr/>
              <p:nvPr/>
            </p:nvSpPr>
            <p:spPr>
              <a:xfrm>
                <a:off x="1676519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1</a:t>
                </a:r>
              </a:p>
            </p:txBody>
          </p:sp>
        </p:grpSp>
        <p:grpSp>
          <p:nvGrpSpPr>
            <p:cNvPr id="308" name="Skupina 307"/>
            <p:cNvGrpSpPr/>
            <p:nvPr/>
          </p:nvGrpSpPr>
          <p:grpSpPr>
            <a:xfrm>
              <a:off x="2103480" y="5805360"/>
              <a:ext cx="774719" cy="574920"/>
              <a:chOff x="2103480" y="5805360"/>
              <a:chExt cx="774719" cy="574920"/>
            </a:xfrm>
          </p:grpSpPr>
          <p:pic>
            <p:nvPicPr>
              <p:cNvPr id="309" name=""/>
              <p:cNvPicPr>
                <a:picLocks noChangeAspect="1"/>
              </p:cNvPicPr>
              <p:nvPr/>
            </p:nvPicPr>
            <p:blipFill>
              <a:blip r:embed="rId9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2103480" y="5805360"/>
                <a:ext cx="774719" cy="574920"/>
              </a:xfrm>
              <a:prstGeom prst="rect">
                <a:avLst/>
              </a:prstGeom>
              <a:noFill/>
              <a:ln>
                <a:noFill/>
              </a:ln>
            </p:spPr>
          </p:pic>
          <p:sp>
            <p:nvSpPr>
              <p:cNvPr id="310" name="Volný tvar 309"/>
              <p:cNvSpPr/>
              <p:nvPr/>
            </p:nvSpPr>
            <p:spPr>
              <a:xfrm>
                <a:off x="2251080" y="5925959"/>
                <a:ext cx="414360" cy="266760"/>
              </a:xfrm>
              <a:custGeom>
                <a:avLst/>
                <a:gdLst>
                  <a:gd name="f0" fmla="val 0"/>
                  <a:gd name="f1" fmla="val 21600"/>
                </a:gdLst>
                <a:ahLst/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l" t="t" r="r" b="b"/>
                <a:pathLst>
                  <a:path w="21600" h="21600">
                    <a:moveTo>
                      <a:pt x="f0" y="f0"/>
                    </a:moveTo>
                    <a:lnTo>
                      <a:pt x="f1" y="f0"/>
                    </a:lnTo>
                    <a:lnTo>
                      <a:pt x="f1" y="f1"/>
                    </a:lnTo>
                    <a:lnTo>
                      <a:pt x="f0" y="f1"/>
                    </a:lnTo>
                    <a:lnTo>
                      <a:pt x="f0" y="f0"/>
                    </a:lnTo>
                    <a:close/>
                  </a:path>
                </a:pathLst>
              </a:custGeom>
              <a:noFill/>
              <a:ln>
                <a:noFill/>
                <a:prstDash val="solid"/>
              </a:ln>
            </p:spPr>
            <p:txBody>
              <a:bodyPr vert="horz" wrap="square" lIns="90000" tIns="46800" rIns="90000" bIns="46800" anchor="ctr" anchorCtr="0" compatLnSpc="1"/>
              <a:lstStyle/>
              <a:p>
                <a:pPr marL="0" marR="0" lvl="0" indent="0" algn="ctr" rtl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>
                    <a:tab pos="0" algn="l"/>
                    <a:tab pos="448919" algn="l"/>
                    <a:tab pos="898199" algn="l"/>
                    <a:tab pos="1347480" algn="l"/>
                    <a:tab pos="1796760" algn="l"/>
                    <a:tab pos="2246040" algn="l"/>
                    <a:tab pos="2695320" algn="l"/>
                    <a:tab pos="3144600" algn="l"/>
                    <a:tab pos="3593880" algn="l"/>
                    <a:tab pos="4043159" algn="l"/>
                    <a:tab pos="4492440" algn="l"/>
                    <a:tab pos="4941719" algn="l"/>
                    <a:tab pos="5391000" algn="l"/>
                    <a:tab pos="5840280" algn="l"/>
                    <a:tab pos="6289560" algn="l"/>
                    <a:tab pos="6738840" algn="l"/>
                    <a:tab pos="7188120" algn="l"/>
                    <a:tab pos="7637400" algn="l"/>
                    <a:tab pos="8086679" algn="l"/>
                    <a:tab pos="8535960" algn="l"/>
                    <a:tab pos="8985240" algn="l"/>
                  </a:tabLst>
                </a:pPr>
                <a:r>
                  <a:rPr lang="cs-CZ" sz="2800" b="0" i="0" u="none" strike="noStrike" baseline="0">
                    <a:ln>
                      <a:noFill/>
                    </a:ln>
                    <a:solidFill>
                      <a:srgbClr val="000000"/>
                    </a:solidFill>
                    <a:latin typeface="Gill Sans MT" pitchFamily="34"/>
                    <a:ea typeface="Microsoft YaHei" pitchFamily="2"/>
                    <a:cs typeface="Microsoft YaHei" pitchFamily="2"/>
                  </a:rPr>
                  <a:t>2</a:t>
                </a:r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fill="hold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xit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xit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Class="exit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Class="exit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Class="exit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Class="exit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Class="exit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Class="exit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898920" y="1413000"/>
            <a:ext cx="8008199" cy="91692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Jaký</a:t>
            </a:r>
            <a:r>
              <a:rPr lang="cs-CZ" sz="48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rPr>
              <a:t> </a:t>
            </a: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příklad k tomu patří?</a:t>
            </a:r>
          </a:p>
        </p:txBody>
      </p:sp>
      <p:sp>
        <p:nvSpPr>
          <p:cNvPr id="3" name="Přímá spojnice 2"/>
          <p:cNvSpPr/>
          <p:nvPr/>
        </p:nvSpPr>
        <p:spPr>
          <a:xfrm>
            <a:off x="1763640" y="4653000"/>
            <a:ext cx="6121439" cy="1440"/>
          </a:xfrm>
          <a:prstGeom prst="line">
            <a:avLst/>
          </a:prstGeom>
          <a:noFill/>
          <a:ln w="28440">
            <a:solidFill>
              <a:srgbClr val="611617"/>
            </a:solidFill>
            <a:custDash>
              <a:ds d="100000" sp="100000"/>
            </a:custDash>
            <a:miter/>
          </a:ln>
        </p:spPr>
        <p:txBody>
          <a:bodyPr vert="horz" wrap="square" lIns="90000" tIns="46800" rIns="90000" bIns="46800" anchor="t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898920" y="1413000"/>
            <a:ext cx="8008199" cy="91692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Jaký</a:t>
            </a:r>
            <a:r>
              <a:rPr lang="cs-CZ" sz="4800" b="0" i="0" u="none" strike="noStrike" baseline="0">
                <a:ln>
                  <a:noFill/>
                </a:ln>
                <a:solidFill>
                  <a:srgbClr val="000000"/>
                </a:solidFill>
                <a:latin typeface="Gill Sans MT" pitchFamily="34"/>
                <a:ea typeface="Microsoft YaHei" pitchFamily="2"/>
                <a:cs typeface="Microsoft YaHei" pitchFamily="2"/>
              </a:rPr>
              <a:t> </a:t>
            </a: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příklad k tomu patří?</a:t>
            </a:r>
          </a:p>
        </p:txBody>
      </p:sp>
      <p:sp>
        <p:nvSpPr>
          <p:cNvPr id="3" name="Přímá spojnice 2"/>
          <p:cNvSpPr/>
          <p:nvPr/>
        </p:nvSpPr>
        <p:spPr>
          <a:xfrm>
            <a:off x="1763640" y="4653000"/>
            <a:ext cx="6121439" cy="1440"/>
          </a:xfrm>
          <a:prstGeom prst="line">
            <a:avLst/>
          </a:prstGeom>
          <a:noFill/>
          <a:ln w="28440">
            <a:solidFill>
              <a:srgbClr val="611617"/>
            </a:solidFill>
            <a:custDash>
              <a:ds d="100000" sp="100000"/>
            </a:custDash>
            <a:miter/>
          </a:ln>
        </p:spPr>
        <p:txBody>
          <a:bodyPr vert="horz" wrap="square" lIns="90000" tIns="46800" rIns="90000" bIns="46800" anchor="t" anchorCtr="0" compatLnSpc="1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endParaRPr lang="cs-CZ" sz="1800" b="0" i="0" u="none" strike="noStrike" baseline="0">
              <a:ln>
                <a:noFill/>
              </a:ln>
              <a:solidFill>
                <a:srgbClr val="000000"/>
              </a:solidFill>
              <a:latin typeface="Gill Sans MT" pitchFamily="34"/>
              <a:ea typeface="Microsoft YaHei" pitchFamily="2"/>
              <a:cs typeface="Microsoft YaHei" pitchFamily="2"/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2495160" y="3728880"/>
            <a:ext cx="4391640" cy="91692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none" lIns="90000" tIns="46800" rIns="90000" bIns="46800" anchor="t" anchorCtr="0" compatLnSpc="1">
            <a:spAutoFit/>
          </a:bodyPr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0" algn="l"/>
                <a:tab pos="448919" algn="l"/>
                <a:tab pos="898199" algn="l"/>
                <a:tab pos="1347480" algn="l"/>
                <a:tab pos="1796760" algn="l"/>
                <a:tab pos="2246040" algn="l"/>
                <a:tab pos="2695320" algn="l"/>
                <a:tab pos="3144600" algn="l"/>
                <a:tab pos="3593880" algn="l"/>
                <a:tab pos="4043159" algn="l"/>
                <a:tab pos="4492440" algn="l"/>
                <a:tab pos="4941719" algn="l"/>
                <a:tab pos="5391000" algn="l"/>
                <a:tab pos="5840280" algn="l"/>
                <a:tab pos="6289560" algn="l"/>
                <a:tab pos="6738840" algn="l"/>
                <a:tab pos="7188120" algn="l"/>
                <a:tab pos="7637400" algn="l"/>
                <a:tab pos="8086679" algn="l"/>
                <a:tab pos="8535960" algn="l"/>
                <a:tab pos="8985240" algn="l"/>
              </a:tabLst>
            </a:pPr>
            <a:r>
              <a:rPr lang="cs-CZ" sz="5400" b="0" i="0" u="none" strike="noStrike" baseline="0">
                <a:ln>
                  <a:noFill/>
                </a:ln>
                <a:solidFill>
                  <a:srgbClr val="611617"/>
                </a:solidFill>
                <a:latin typeface="Gill Sans MT" pitchFamily="34"/>
                <a:ea typeface="Microsoft YaHei" pitchFamily="2"/>
                <a:cs typeface="Microsoft YaHei" pitchFamily="2"/>
              </a:rPr>
              <a:t>100 – 44 = 56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908720"/>
            <a:ext cx="63960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698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itulek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itulek2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itulek3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Titulek4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Titulek5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Titulek6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453</Words>
  <Application>Microsoft Office PowerPoint</Application>
  <PresentationFormat>Předvádění na obrazovce (4:3)</PresentationFormat>
  <Paragraphs>335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7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Výchozí</vt:lpstr>
      <vt:lpstr>Titulek1</vt:lpstr>
      <vt:lpstr>Titulek2</vt:lpstr>
      <vt:lpstr>Titulek3</vt:lpstr>
      <vt:lpstr>Titulek4</vt:lpstr>
      <vt:lpstr>Titulek5</vt:lpstr>
      <vt:lpstr>Titulek6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11</cp:revision>
  <dcterms:created xsi:type="dcterms:W3CDTF">2012-11-13T19:42:49Z</dcterms:created>
  <dcterms:modified xsi:type="dcterms:W3CDTF">2013-06-06T04:51:09Z</dcterms:modified>
</cp:coreProperties>
</file>