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8"/>
  </p:notesMasterIdLst>
  <p:sldIdLst>
    <p:sldId id="260" r:id="rId3"/>
    <p:sldId id="261" r:id="rId4"/>
    <p:sldId id="256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VY_12_INOVACE_03_Skloňování zájmena jenž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Skloňování zájmena jenž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C6B4F1-B79F-4FC8-9012-778F073D1F1B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26649D3-D70E-48B4-957A-234CB478BDBD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8D42FD3-FE60-478A-8D94-619C900D1D2D}" type="presOf" srcId="{DAEA276B-ECF9-46F6-A7D3-4693B2D32BC4}" destId="{CDED6FE3-AD8F-4ACC-B6B8-710EDDD97598}" srcOrd="0" destOrd="0" presId="urn:microsoft.com/office/officeart/2005/8/layout/target3"/>
    <dgm:cxn modelId="{169C2AF9-0934-47C6-84FE-C624DD32194E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424AE74-6C63-40E1-B334-CB1FD0DE4E14}" type="presOf" srcId="{019433A1-1324-4DE1-9E6F-32B851095F74}" destId="{A3817367-F2BC-482F-8832-FA00B51DCCF3}" srcOrd="0" destOrd="0" presId="urn:microsoft.com/office/officeart/2005/8/layout/target3"/>
    <dgm:cxn modelId="{576AC275-59A7-4EE7-8DF7-3B0875CAA417}" type="presOf" srcId="{FBBFC3EA-9D9D-4F3A-BEA6-9C2C0E46BF20}" destId="{643EA938-EDE0-4533-ACCC-D2BD6F3A527C}" srcOrd="0" destOrd="0" presId="urn:microsoft.com/office/officeart/2005/8/layout/target3"/>
    <dgm:cxn modelId="{4AF4CD80-1EAC-4C6B-BD42-AC23042A3DC9}" type="presOf" srcId="{FBBFC3EA-9D9D-4F3A-BEA6-9C2C0E46BF20}" destId="{832BF48F-0145-4429-9E02-8FCA946CCE9E}" srcOrd="1" destOrd="0" presId="urn:microsoft.com/office/officeart/2005/8/layout/target3"/>
    <dgm:cxn modelId="{4299D48B-150A-466D-876D-4C2C17F7B4C3}" type="presOf" srcId="{DAEA276B-ECF9-46F6-A7D3-4693B2D32BC4}" destId="{F69A1436-182C-465B-AD7F-FE48E0C090C1}" srcOrd="1" destOrd="0" presId="urn:microsoft.com/office/officeart/2005/8/layout/target3"/>
    <dgm:cxn modelId="{E4AA4716-FBE7-4DE5-B177-48547554F6A1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40CB0D5-CB64-4A51-AA87-3CB379C5E22F}" type="presOf" srcId="{C73C7642-F245-4585-8F88-243F9FAEF6CA}" destId="{97289DF2-90F4-4EC2-A9FC-633B00BAB610}" srcOrd="0" destOrd="0" presId="urn:microsoft.com/office/officeart/2005/8/layout/target3"/>
    <dgm:cxn modelId="{CBD669B2-AED1-445C-AD52-FFFE825E3120}" type="presOf" srcId="{445C7998-7549-48B0-BD68-D4F0167F02E5}" destId="{4D19AB04-24FA-40C2-B203-52AE3D15E171}" srcOrd="1" destOrd="0" presId="urn:microsoft.com/office/officeart/2005/8/layout/target3"/>
    <dgm:cxn modelId="{ABFE5859-9D04-479C-B4A7-37146223CE69}" type="presOf" srcId="{019433A1-1324-4DE1-9E6F-32B851095F74}" destId="{E7297F21-D4FD-4A41-AE58-814D01A6B5E7}" srcOrd="1" destOrd="0" presId="urn:microsoft.com/office/officeart/2005/8/layout/target3"/>
    <dgm:cxn modelId="{2B708CA6-6203-45D2-B50F-C44D595B6BDB}" type="presOf" srcId="{EBC41103-E2E5-4D48-9B4B-425520D3D098}" destId="{50C2F88D-8688-44C2-A854-691F34009D3B}" srcOrd="0" destOrd="0" presId="urn:microsoft.com/office/officeart/2005/8/layout/target3"/>
    <dgm:cxn modelId="{36F9D64E-111C-4EDD-9805-1BCD213ABF67}" type="presParOf" srcId="{71045F8C-00FA-488E-A7BD-E2E6753D979D}" destId="{3577EC6B-C980-4F34-8C69-4365E7B8FC8C}" srcOrd="0" destOrd="0" presId="urn:microsoft.com/office/officeart/2005/8/layout/target3"/>
    <dgm:cxn modelId="{23C93BD8-800F-40DB-9370-EAE2D7B8EE7C}" type="presParOf" srcId="{71045F8C-00FA-488E-A7BD-E2E6753D979D}" destId="{6940EB87-DC1D-4BC3-9408-9AC2E1FFC039}" srcOrd="1" destOrd="0" presId="urn:microsoft.com/office/officeart/2005/8/layout/target3"/>
    <dgm:cxn modelId="{5A1EAB23-C3CC-4CBA-838C-8DB3ADBEF52D}" type="presParOf" srcId="{71045F8C-00FA-488E-A7BD-E2E6753D979D}" destId="{BC35EE03-4121-4EF9-923D-7CB6D30D358D}" srcOrd="2" destOrd="0" presId="urn:microsoft.com/office/officeart/2005/8/layout/target3"/>
    <dgm:cxn modelId="{607104CE-3771-49F3-B92E-E1DF7D19B0F9}" type="presParOf" srcId="{71045F8C-00FA-488E-A7BD-E2E6753D979D}" destId="{C95EEA27-3CBF-4645-A92D-9D8AF5C1CBFC}" srcOrd="3" destOrd="0" presId="urn:microsoft.com/office/officeart/2005/8/layout/target3"/>
    <dgm:cxn modelId="{2401B243-13CA-40AD-A694-55EEB5D67EDC}" type="presParOf" srcId="{71045F8C-00FA-488E-A7BD-E2E6753D979D}" destId="{851BB866-B6AE-4566-893F-4C635BA974FC}" srcOrd="4" destOrd="0" presId="urn:microsoft.com/office/officeart/2005/8/layout/target3"/>
    <dgm:cxn modelId="{FA33D7A8-5394-4A3F-91E3-DDF2877DA276}" type="presParOf" srcId="{71045F8C-00FA-488E-A7BD-E2E6753D979D}" destId="{643EA938-EDE0-4533-ACCC-D2BD6F3A527C}" srcOrd="5" destOrd="0" presId="urn:microsoft.com/office/officeart/2005/8/layout/target3"/>
    <dgm:cxn modelId="{AD4DE516-CB8F-4179-B494-2F3D8C2B3D74}" type="presParOf" srcId="{71045F8C-00FA-488E-A7BD-E2E6753D979D}" destId="{92F31B18-D66D-4CC7-89B9-378928DE877D}" srcOrd="6" destOrd="0" presId="urn:microsoft.com/office/officeart/2005/8/layout/target3"/>
    <dgm:cxn modelId="{2A96E95D-771D-46F5-A55A-7F199F6B752C}" type="presParOf" srcId="{71045F8C-00FA-488E-A7BD-E2E6753D979D}" destId="{902074E1-B931-4618-97F1-FADBE82E9C3C}" srcOrd="7" destOrd="0" presId="urn:microsoft.com/office/officeart/2005/8/layout/target3"/>
    <dgm:cxn modelId="{26700B2F-7B70-4C89-807C-DBF59919B7B8}" type="presParOf" srcId="{71045F8C-00FA-488E-A7BD-E2E6753D979D}" destId="{A3817367-F2BC-482F-8832-FA00B51DCCF3}" srcOrd="8" destOrd="0" presId="urn:microsoft.com/office/officeart/2005/8/layout/target3"/>
    <dgm:cxn modelId="{B0AD533B-9830-4C15-94A0-91AEDF933768}" type="presParOf" srcId="{71045F8C-00FA-488E-A7BD-E2E6753D979D}" destId="{626ABFF6-56C8-4386-B662-68EC364EED9D}" srcOrd="9" destOrd="0" presId="urn:microsoft.com/office/officeart/2005/8/layout/target3"/>
    <dgm:cxn modelId="{9F83F848-AE72-4B65-8F80-B2493F910967}" type="presParOf" srcId="{71045F8C-00FA-488E-A7BD-E2E6753D979D}" destId="{6DB11F1C-D028-4800-9625-6611CA9DE6D4}" srcOrd="10" destOrd="0" presId="urn:microsoft.com/office/officeart/2005/8/layout/target3"/>
    <dgm:cxn modelId="{41DD0437-9911-44C9-B497-258023591297}" type="presParOf" srcId="{71045F8C-00FA-488E-A7BD-E2E6753D979D}" destId="{CDED6FE3-AD8F-4ACC-B6B8-710EDDD97598}" srcOrd="11" destOrd="0" presId="urn:microsoft.com/office/officeart/2005/8/layout/target3"/>
    <dgm:cxn modelId="{23140AAF-4F15-432D-A673-A9C65EAAC7B7}" type="presParOf" srcId="{71045F8C-00FA-488E-A7BD-E2E6753D979D}" destId="{397AC6D7-84A6-4150-958F-83C92D9ACF38}" srcOrd="12" destOrd="0" presId="urn:microsoft.com/office/officeart/2005/8/layout/target3"/>
    <dgm:cxn modelId="{9843EA67-6767-464A-9398-7C5EB6C39222}" type="presParOf" srcId="{71045F8C-00FA-488E-A7BD-E2E6753D979D}" destId="{D7419528-33A6-416D-9E64-B3F7915C5149}" srcOrd="13" destOrd="0" presId="urn:microsoft.com/office/officeart/2005/8/layout/target3"/>
    <dgm:cxn modelId="{C8672A82-6BB6-4ED5-95C3-8CF0E8F01346}" type="presParOf" srcId="{71045F8C-00FA-488E-A7BD-E2E6753D979D}" destId="{97289DF2-90F4-4EC2-A9FC-633B00BAB610}" srcOrd="14" destOrd="0" presId="urn:microsoft.com/office/officeart/2005/8/layout/target3"/>
    <dgm:cxn modelId="{C1030D32-5F19-44B8-9962-94B6A9B27053}" type="presParOf" srcId="{71045F8C-00FA-488E-A7BD-E2E6753D979D}" destId="{234EBA9D-95B4-4C20-A84E-6F65F1085DC6}" srcOrd="15" destOrd="0" presId="urn:microsoft.com/office/officeart/2005/8/layout/target3"/>
    <dgm:cxn modelId="{9A74893C-6F04-44F4-86B1-7EF9EA001178}" type="presParOf" srcId="{71045F8C-00FA-488E-A7BD-E2E6753D979D}" destId="{12255512-213F-41DF-90A6-8B4CD74A2B52}" srcOrd="16" destOrd="0" presId="urn:microsoft.com/office/officeart/2005/8/layout/target3"/>
    <dgm:cxn modelId="{38F430CE-DFB4-4262-A50C-A7391397C5EE}" type="presParOf" srcId="{71045F8C-00FA-488E-A7BD-E2E6753D979D}" destId="{50C2F88D-8688-44C2-A854-691F34009D3B}" srcOrd="17" destOrd="0" presId="urn:microsoft.com/office/officeart/2005/8/layout/target3"/>
    <dgm:cxn modelId="{2EB9B0E5-777C-4564-9C86-6EDC13F017B3}" type="presParOf" srcId="{71045F8C-00FA-488E-A7BD-E2E6753D979D}" destId="{4D19AB04-24FA-40C2-B203-52AE3D15E171}" srcOrd="18" destOrd="0" presId="urn:microsoft.com/office/officeart/2005/8/layout/target3"/>
    <dgm:cxn modelId="{4B338C71-A134-47DA-8F91-9D89F3AE3DE2}" type="presParOf" srcId="{71045F8C-00FA-488E-A7BD-E2E6753D979D}" destId="{832BF48F-0145-4429-9E02-8FCA946CCE9E}" srcOrd="19" destOrd="0" presId="urn:microsoft.com/office/officeart/2005/8/layout/target3"/>
    <dgm:cxn modelId="{137A021D-1943-4C99-BEB0-11030AF60846}" type="presParOf" srcId="{71045F8C-00FA-488E-A7BD-E2E6753D979D}" destId="{E7297F21-D4FD-4A41-AE58-814D01A6B5E7}" srcOrd="20" destOrd="0" presId="urn:microsoft.com/office/officeart/2005/8/layout/target3"/>
    <dgm:cxn modelId="{60087ED7-475E-4AB4-AC3A-79D566A4D498}" type="presParOf" srcId="{71045F8C-00FA-488E-A7BD-E2E6753D979D}" destId="{F69A1436-182C-465B-AD7F-FE48E0C090C1}" srcOrd="21" destOrd="0" presId="urn:microsoft.com/office/officeart/2005/8/layout/target3"/>
    <dgm:cxn modelId="{D0CCDABA-B005-447B-A433-99EA1F879D38}" type="presParOf" srcId="{71045F8C-00FA-488E-A7BD-E2E6753D979D}" destId="{AA41A67C-3D3F-4AE9-9E0F-5D7F7BB2E741}" srcOrd="22" destOrd="0" presId="urn:microsoft.com/office/officeart/2005/8/layout/target3"/>
    <dgm:cxn modelId="{B087057A-007A-4F97-B608-D60AECC5D3C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7BF840-6CB4-4631-A6ED-7B8992156D0D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B2EF8EF-56A6-4011-A691-BBD4273A7747}">
      <dgm:prSet phldrT="[Text]" custT="1"/>
      <dgm:spPr/>
      <dgm:t>
        <a:bodyPr/>
        <a:lstStyle/>
        <a:p>
          <a:r>
            <a:rPr lang="cs-CZ" sz="2000" dirty="0" smtClean="0"/>
            <a:t>Král, __________vládl této zemi, zemřel.</a:t>
          </a:r>
          <a:endParaRPr lang="cs-CZ" sz="2000" dirty="0"/>
        </a:p>
      </dgm:t>
    </dgm:pt>
    <dgm:pt modelId="{F00203CD-342E-4BA5-9601-35F267970B26}" type="parTrans" cxnId="{D3672A52-2AC3-4D6B-A604-3879F32BD092}">
      <dgm:prSet/>
      <dgm:spPr/>
      <dgm:t>
        <a:bodyPr/>
        <a:lstStyle/>
        <a:p>
          <a:endParaRPr lang="cs-CZ"/>
        </a:p>
      </dgm:t>
    </dgm:pt>
    <dgm:pt modelId="{CCBD4AE3-F9E4-44C4-A115-56E919E7DE85}" type="sibTrans" cxnId="{D3672A52-2AC3-4D6B-A604-3879F32BD092}">
      <dgm:prSet/>
      <dgm:spPr/>
      <dgm:t>
        <a:bodyPr/>
        <a:lstStyle/>
        <a:p>
          <a:endParaRPr lang="cs-CZ"/>
        </a:p>
      </dgm:t>
    </dgm:pt>
    <dgm:pt modelId="{F4DF5619-B387-4925-AED4-6F085936E49D}">
      <dgm:prSet phldrT="[Text]" custT="1"/>
      <dgm:spPr/>
      <dgm:t>
        <a:bodyPr/>
        <a:lstStyle/>
        <a:p>
          <a:r>
            <a:rPr lang="cs-CZ" sz="2000" dirty="0" smtClean="0"/>
            <a:t>Teta, ______přijela na návštěvu, nám přivezla dárky.</a:t>
          </a:r>
          <a:endParaRPr lang="cs-CZ" sz="1400" dirty="0"/>
        </a:p>
      </dgm:t>
    </dgm:pt>
    <dgm:pt modelId="{A9E3E432-C3F0-4A2A-9EDA-9E9249F1537A}" type="parTrans" cxnId="{DA5670B7-ED04-4E6A-B9EA-B3EBF71EA502}">
      <dgm:prSet/>
      <dgm:spPr/>
      <dgm:t>
        <a:bodyPr/>
        <a:lstStyle/>
        <a:p>
          <a:endParaRPr lang="cs-CZ"/>
        </a:p>
      </dgm:t>
    </dgm:pt>
    <dgm:pt modelId="{CD681D25-D8B9-4B13-AD75-3DE2F0A37D45}" type="sibTrans" cxnId="{DA5670B7-ED04-4E6A-B9EA-B3EBF71EA502}">
      <dgm:prSet/>
      <dgm:spPr/>
      <dgm:t>
        <a:bodyPr/>
        <a:lstStyle/>
        <a:p>
          <a:endParaRPr lang="cs-CZ"/>
        </a:p>
      </dgm:t>
    </dgm:pt>
    <dgm:pt modelId="{BDB618D2-9EC9-44FF-8BC0-08CB13743AA3}">
      <dgm:prSet phldrT="[Text]" custT="1"/>
      <dgm:spPr/>
      <dgm:t>
        <a:bodyPr/>
        <a:lstStyle/>
        <a:p>
          <a:r>
            <a:rPr lang="cs-CZ" sz="2000" dirty="0" smtClean="0"/>
            <a:t>Hrad, na _______jsme  vyšplhali, byl velmi krásný.</a:t>
          </a:r>
          <a:endParaRPr lang="cs-CZ" sz="2000" dirty="0"/>
        </a:p>
      </dgm:t>
    </dgm:pt>
    <dgm:pt modelId="{11E60842-47CE-43F0-9F03-36F5374A097F}" type="parTrans" cxnId="{A73B8032-EFD0-42F7-8A47-79B94A9768F0}">
      <dgm:prSet/>
      <dgm:spPr/>
      <dgm:t>
        <a:bodyPr/>
        <a:lstStyle/>
        <a:p>
          <a:endParaRPr lang="cs-CZ"/>
        </a:p>
      </dgm:t>
    </dgm:pt>
    <dgm:pt modelId="{E7CF01AB-60F9-40A9-9036-A655F2B9D3F5}" type="sibTrans" cxnId="{A73B8032-EFD0-42F7-8A47-79B94A9768F0}">
      <dgm:prSet/>
      <dgm:spPr/>
      <dgm:t>
        <a:bodyPr/>
        <a:lstStyle/>
        <a:p>
          <a:endParaRPr lang="cs-CZ"/>
        </a:p>
      </dgm:t>
    </dgm:pt>
    <dgm:pt modelId="{CFBC4579-9AE8-48D3-960B-C4AB06E24622}">
      <dgm:prSet custT="1"/>
      <dgm:spPr/>
      <dgm:t>
        <a:bodyPr/>
        <a:lstStyle/>
        <a:p>
          <a:r>
            <a:rPr lang="cs-CZ" sz="2000" dirty="0" smtClean="0"/>
            <a:t>Obě auta, (s) _______ jsme přijeli, byla nepojízdná.</a:t>
          </a:r>
          <a:endParaRPr lang="cs-CZ" sz="2000" dirty="0"/>
        </a:p>
      </dgm:t>
    </dgm:pt>
    <dgm:pt modelId="{5C12DB4D-3461-47B7-B7C2-5710C76F333F}" type="parTrans" cxnId="{AE6E9633-7748-41AB-9796-F0FBE7BCBD95}">
      <dgm:prSet/>
      <dgm:spPr/>
      <dgm:t>
        <a:bodyPr/>
        <a:lstStyle/>
        <a:p>
          <a:endParaRPr lang="cs-CZ"/>
        </a:p>
      </dgm:t>
    </dgm:pt>
    <dgm:pt modelId="{F96AAEDD-2E8A-416B-9B27-87F0B3223CD1}" type="sibTrans" cxnId="{AE6E9633-7748-41AB-9796-F0FBE7BCBD95}">
      <dgm:prSet/>
      <dgm:spPr/>
      <dgm:t>
        <a:bodyPr/>
        <a:lstStyle/>
        <a:p>
          <a:endParaRPr lang="cs-CZ"/>
        </a:p>
      </dgm:t>
    </dgm:pt>
    <dgm:pt modelId="{08F93362-5B0C-40CC-B259-99D6EE0ECC8E}">
      <dgm:prSet custT="1"/>
      <dgm:spPr/>
      <dgm:t>
        <a:bodyPr/>
        <a:lstStyle/>
        <a:p>
          <a:r>
            <a:rPr lang="cs-CZ" sz="2000" dirty="0" smtClean="0"/>
            <a:t>Jsou to přátelé, bez __________ se neobejdeme</a:t>
          </a:r>
          <a:r>
            <a:rPr lang="cs-CZ" sz="1400" dirty="0" smtClean="0"/>
            <a:t>.</a:t>
          </a:r>
          <a:endParaRPr lang="cs-CZ" sz="1400" dirty="0"/>
        </a:p>
      </dgm:t>
    </dgm:pt>
    <dgm:pt modelId="{F218BB20-7E3A-413F-B976-FFD070327574}" type="parTrans" cxnId="{54103581-D7C1-4875-9E60-6ADBB289F361}">
      <dgm:prSet/>
      <dgm:spPr/>
      <dgm:t>
        <a:bodyPr/>
        <a:lstStyle/>
        <a:p>
          <a:endParaRPr lang="cs-CZ"/>
        </a:p>
      </dgm:t>
    </dgm:pt>
    <dgm:pt modelId="{816D761D-BC0C-4EDB-B876-00A6F7AF60A7}" type="sibTrans" cxnId="{54103581-D7C1-4875-9E60-6ADBB289F361}">
      <dgm:prSet/>
      <dgm:spPr/>
      <dgm:t>
        <a:bodyPr/>
        <a:lstStyle/>
        <a:p>
          <a:endParaRPr lang="cs-CZ"/>
        </a:p>
      </dgm:t>
    </dgm:pt>
    <dgm:pt modelId="{CBC760F4-CB43-472C-9E04-25E9D278D0C0}" type="pres">
      <dgm:prSet presAssocID="{217BF840-6CB4-4631-A6ED-7B8992156D0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AE8496-120B-4830-9D25-8958801278E9}" type="pres">
      <dgm:prSet presAssocID="{3B2EF8EF-56A6-4011-A691-BBD4273A7747}" presName="parentLin" presStyleCnt="0"/>
      <dgm:spPr/>
    </dgm:pt>
    <dgm:pt modelId="{69557B9C-77E0-467D-AA0C-ECE54A54776A}" type="pres">
      <dgm:prSet presAssocID="{3B2EF8EF-56A6-4011-A691-BBD4273A7747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8FB70B22-2558-4BAB-AF7B-6ED6B4FF7EB6}" type="pres">
      <dgm:prSet presAssocID="{3B2EF8EF-56A6-4011-A691-BBD4273A7747}" presName="parentText" presStyleLbl="node1" presStyleIdx="0" presStyleCnt="5" custScaleX="137415" custScaleY="1323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E7CE28-11CA-451B-94A2-820D6BCC0299}" type="pres">
      <dgm:prSet presAssocID="{3B2EF8EF-56A6-4011-A691-BBD4273A7747}" presName="negativeSpace" presStyleCnt="0"/>
      <dgm:spPr/>
    </dgm:pt>
    <dgm:pt modelId="{E413AC7A-32D1-40A2-9135-683C7241D09F}" type="pres">
      <dgm:prSet presAssocID="{3B2EF8EF-56A6-4011-A691-BBD4273A7747}" presName="childText" presStyleLbl="conFgAcc1" presStyleIdx="0" presStyleCnt="5">
        <dgm:presLayoutVars>
          <dgm:bulletEnabled val="1"/>
        </dgm:presLayoutVars>
      </dgm:prSet>
      <dgm:spPr/>
    </dgm:pt>
    <dgm:pt modelId="{97F1402C-9C4C-4FA7-AD59-87E8B561BDF6}" type="pres">
      <dgm:prSet presAssocID="{CCBD4AE3-F9E4-44C4-A115-56E919E7DE85}" presName="spaceBetweenRectangles" presStyleCnt="0"/>
      <dgm:spPr/>
    </dgm:pt>
    <dgm:pt modelId="{5C3AC8A7-5FF9-4FD1-AA78-09D76D276E81}" type="pres">
      <dgm:prSet presAssocID="{F4DF5619-B387-4925-AED4-6F085936E49D}" presName="parentLin" presStyleCnt="0"/>
      <dgm:spPr/>
    </dgm:pt>
    <dgm:pt modelId="{120E9315-CDF5-42C4-B20C-26E1E891364F}" type="pres">
      <dgm:prSet presAssocID="{F4DF5619-B387-4925-AED4-6F085936E49D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613FBCC2-5B33-4423-9653-335F3C19B384}" type="pres">
      <dgm:prSet presAssocID="{F4DF5619-B387-4925-AED4-6F085936E49D}" presName="parentText" presStyleLbl="node1" presStyleIdx="1" presStyleCnt="5" custScaleX="143560" custScaleY="125515" custLinFactNeighborX="540" custLinFactNeighborY="-148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0D40DF-2A40-4E26-9015-28906D8BAB6A}" type="pres">
      <dgm:prSet presAssocID="{F4DF5619-B387-4925-AED4-6F085936E49D}" presName="negativeSpace" presStyleCnt="0"/>
      <dgm:spPr/>
    </dgm:pt>
    <dgm:pt modelId="{10D68124-A633-4FF3-AE92-F299BD109A7C}" type="pres">
      <dgm:prSet presAssocID="{F4DF5619-B387-4925-AED4-6F085936E49D}" presName="childText" presStyleLbl="conFgAcc1" presStyleIdx="1" presStyleCnt="5">
        <dgm:presLayoutVars>
          <dgm:bulletEnabled val="1"/>
        </dgm:presLayoutVars>
      </dgm:prSet>
      <dgm:spPr/>
    </dgm:pt>
    <dgm:pt modelId="{B6DDCE6D-C869-47FC-BDD3-B86A6A572BEE}" type="pres">
      <dgm:prSet presAssocID="{CD681D25-D8B9-4B13-AD75-3DE2F0A37D45}" presName="spaceBetweenRectangles" presStyleCnt="0"/>
      <dgm:spPr/>
    </dgm:pt>
    <dgm:pt modelId="{49156620-551B-419E-BC2D-8EAA95155C3E}" type="pres">
      <dgm:prSet presAssocID="{BDB618D2-9EC9-44FF-8BC0-08CB13743AA3}" presName="parentLin" presStyleCnt="0"/>
      <dgm:spPr/>
    </dgm:pt>
    <dgm:pt modelId="{E9D67FC5-7A22-4C6A-8BE4-0A613A2D8BF1}" type="pres">
      <dgm:prSet presAssocID="{BDB618D2-9EC9-44FF-8BC0-08CB13743AA3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3C1A44D1-A78D-4A4B-8C81-9D2F5C65FA19}" type="pres">
      <dgm:prSet presAssocID="{BDB618D2-9EC9-44FF-8BC0-08CB13743AA3}" presName="parentText" presStyleLbl="node1" presStyleIdx="2" presStyleCnt="5" custScaleX="136338" custScaleY="14179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748768-193A-4988-B96D-501DDBA65348}" type="pres">
      <dgm:prSet presAssocID="{BDB618D2-9EC9-44FF-8BC0-08CB13743AA3}" presName="negativeSpace" presStyleCnt="0"/>
      <dgm:spPr/>
    </dgm:pt>
    <dgm:pt modelId="{40F516C0-C1E1-471F-8441-73769BE1857F}" type="pres">
      <dgm:prSet presAssocID="{BDB618D2-9EC9-44FF-8BC0-08CB13743AA3}" presName="childText" presStyleLbl="conFgAcc1" presStyleIdx="2" presStyleCnt="5">
        <dgm:presLayoutVars>
          <dgm:bulletEnabled val="1"/>
        </dgm:presLayoutVars>
      </dgm:prSet>
      <dgm:spPr/>
    </dgm:pt>
    <dgm:pt modelId="{8A563649-310F-4644-AD07-71F956C1B8B9}" type="pres">
      <dgm:prSet presAssocID="{E7CF01AB-60F9-40A9-9036-A655F2B9D3F5}" presName="spaceBetweenRectangles" presStyleCnt="0"/>
      <dgm:spPr/>
    </dgm:pt>
    <dgm:pt modelId="{386F405F-433D-4712-9CDD-676EFA0E7C72}" type="pres">
      <dgm:prSet presAssocID="{CFBC4579-9AE8-48D3-960B-C4AB06E24622}" presName="parentLin" presStyleCnt="0"/>
      <dgm:spPr/>
    </dgm:pt>
    <dgm:pt modelId="{87C648D9-0087-43BC-9857-5BEFAA6E3374}" type="pres">
      <dgm:prSet presAssocID="{CFBC4579-9AE8-48D3-960B-C4AB06E24622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AB2C78A4-4421-4756-AB66-201CD4EAC262}" type="pres">
      <dgm:prSet presAssocID="{CFBC4579-9AE8-48D3-960B-C4AB06E24622}" presName="parentText" presStyleLbl="node1" presStyleIdx="3" presStyleCnt="5" custScaleX="140816" custScaleY="14993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BCC8F3-88DD-49E2-858D-8108EBC968D6}" type="pres">
      <dgm:prSet presAssocID="{CFBC4579-9AE8-48D3-960B-C4AB06E24622}" presName="negativeSpace" presStyleCnt="0"/>
      <dgm:spPr/>
    </dgm:pt>
    <dgm:pt modelId="{E8E19D1A-D7C6-4EB3-A1CA-74F5546978BA}" type="pres">
      <dgm:prSet presAssocID="{CFBC4579-9AE8-48D3-960B-C4AB06E24622}" presName="childText" presStyleLbl="conFgAcc1" presStyleIdx="3" presStyleCnt="5">
        <dgm:presLayoutVars>
          <dgm:bulletEnabled val="1"/>
        </dgm:presLayoutVars>
      </dgm:prSet>
      <dgm:spPr/>
    </dgm:pt>
    <dgm:pt modelId="{668CA55D-8E3D-42F3-A771-E62D0C0BFF20}" type="pres">
      <dgm:prSet presAssocID="{F96AAEDD-2E8A-416B-9B27-87F0B3223CD1}" presName="spaceBetweenRectangles" presStyleCnt="0"/>
      <dgm:spPr/>
    </dgm:pt>
    <dgm:pt modelId="{C31AAE43-D1BD-49CE-8E5E-1AAA04A88C83}" type="pres">
      <dgm:prSet presAssocID="{08F93362-5B0C-40CC-B259-99D6EE0ECC8E}" presName="parentLin" presStyleCnt="0"/>
      <dgm:spPr/>
    </dgm:pt>
    <dgm:pt modelId="{702C0556-B782-491D-A978-76E03BE51101}" type="pres">
      <dgm:prSet presAssocID="{08F93362-5B0C-40CC-B259-99D6EE0ECC8E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E7159CC4-480A-4912-8824-568E52E9D759}" type="pres">
      <dgm:prSet presAssocID="{08F93362-5B0C-40CC-B259-99D6EE0ECC8E}" presName="parentText" presStyleLbl="node1" presStyleIdx="4" presStyleCnt="5" custScaleX="134304" custScaleY="1346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BBB9A5-EE3E-4A5F-8106-943889F8C228}" type="pres">
      <dgm:prSet presAssocID="{08F93362-5B0C-40CC-B259-99D6EE0ECC8E}" presName="negativeSpace" presStyleCnt="0"/>
      <dgm:spPr/>
    </dgm:pt>
    <dgm:pt modelId="{947F116A-E0F3-407A-B7EF-8D8ABF7E72C4}" type="pres">
      <dgm:prSet presAssocID="{08F93362-5B0C-40CC-B259-99D6EE0ECC8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D679523B-2E89-4416-8F48-41D3FFFEEDB3}" type="presOf" srcId="{CFBC4579-9AE8-48D3-960B-C4AB06E24622}" destId="{AB2C78A4-4421-4756-AB66-201CD4EAC262}" srcOrd="1" destOrd="0" presId="urn:microsoft.com/office/officeart/2005/8/layout/list1"/>
    <dgm:cxn modelId="{AE6E9633-7748-41AB-9796-F0FBE7BCBD95}" srcId="{217BF840-6CB4-4631-A6ED-7B8992156D0D}" destId="{CFBC4579-9AE8-48D3-960B-C4AB06E24622}" srcOrd="3" destOrd="0" parTransId="{5C12DB4D-3461-47B7-B7C2-5710C76F333F}" sibTransId="{F96AAEDD-2E8A-416B-9B27-87F0B3223CD1}"/>
    <dgm:cxn modelId="{A4019BCC-F5D1-4D7C-A902-436380BBC884}" type="presOf" srcId="{08F93362-5B0C-40CC-B259-99D6EE0ECC8E}" destId="{E7159CC4-480A-4912-8824-568E52E9D759}" srcOrd="1" destOrd="0" presId="urn:microsoft.com/office/officeart/2005/8/layout/list1"/>
    <dgm:cxn modelId="{002077F9-9CCB-462E-9B77-6BE9D03788BF}" type="presOf" srcId="{217BF840-6CB4-4631-A6ED-7B8992156D0D}" destId="{CBC760F4-CB43-472C-9E04-25E9D278D0C0}" srcOrd="0" destOrd="0" presId="urn:microsoft.com/office/officeart/2005/8/layout/list1"/>
    <dgm:cxn modelId="{F761CEA2-68D3-40C2-8CB1-CB01136D637C}" type="presOf" srcId="{BDB618D2-9EC9-44FF-8BC0-08CB13743AA3}" destId="{3C1A44D1-A78D-4A4B-8C81-9D2F5C65FA19}" srcOrd="1" destOrd="0" presId="urn:microsoft.com/office/officeart/2005/8/layout/list1"/>
    <dgm:cxn modelId="{D3672A52-2AC3-4D6B-A604-3879F32BD092}" srcId="{217BF840-6CB4-4631-A6ED-7B8992156D0D}" destId="{3B2EF8EF-56A6-4011-A691-BBD4273A7747}" srcOrd="0" destOrd="0" parTransId="{F00203CD-342E-4BA5-9601-35F267970B26}" sibTransId="{CCBD4AE3-F9E4-44C4-A115-56E919E7DE85}"/>
    <dgm:cxn modelId="{F74FBC47-0F5C-4B00-91B5-92902A6DDC21}" type="presOf" srcId="{CFBC4579-9AE8-48D3-960B-C4AB06E24622}" destId="{87C648D9-0087-43BC-9857-5BEFAA6E3374}" srcOrd="0" destOrd="0" presId="urn:microsoft.com/office/officeart/2005/8/layout/list1"/>
    <dgm:cxn modelId="{54103581-D7C1-4875-9E60-6ADBB289F361}" srcId="{217BF840-6CB4-4631-A6ED-7B8992156D0D}" destId="{08F93362-5B0C-40CC-B259-99D6EE0ECC8E}" srcOrd="4" destOrd="0" parTransId="{F218BB20-7E3A-413F-B976-FFD070327574}" sibTransId="{816D761D-BC0C-4EDB-B876-00A6F7AF60A7}"/>
    <dgm:cxn modelId="{DA5670B7-ED04-4E6A-B9EA-B3EBF71EA502}" srcId="{217BF840-6CB4-4631-A6ED-7B8992156D0D}" destId="{F4DF5619-B387-4925-AED4-6F085936E49D}" srcOrd="1" destOrd="0" parTransId="{A9E3E432-C3F0-4A2A-9EDA-9E9249F1537A}" sibTransId="{CD681D25-D8B9-4B13-AD75-3DE2F0A37D45}"/>
    <dgm:cxn modelId="{A36724A8-C115-4D00-A647-14A116894A50}" type="presOf" srcId="{F4DF5619-B387-4925-AED4-6F085936E49D}" destId="{120E9315-CDF5-42C4-B20C-26E1E891364F}" srcOrd="0" destOrd="0" presId="urn:microsoft.com/office/officeart/2005/8/layout/list1"/>
    <dgm:cxn modelId="{A73B8032-EFD0-42F7-8A47-79B94A9768F0}" srcId="{217BF840-6CB4-4631-A6ED-7B8992156D0D}" destId="{BDB618D2-9EC9-44FF-8BC0-08CB13743AA3}" srcOrd="2" destOrd="0" parTransId="{11E60842-47CE-43F0-9F03-36F5374A097F}" sibTransId="{E7CF01AB-60F9-40A9-9036-A655F2B9D3F5}"/>
    <dgm:cxn modelId="{1809F826-53FC-42F8-802F-8901682B1D05}" type="presOf" srcId="{F4DF5619-B387-4925-AED4-6F085936E49D}" destId="{613FBCC2-5B33-4423-9653-335F3C19B384}" srcOrd="1" destOrd="0" presId="urn:microsoft.com/office/officeart/2005/8/layout/list1"/>
    <dgm:cxn modelId="{9A54D08D-DE87-4487-B11E-FD9596900819}" type="presOf" srcId="{BDB618D2-9EC9-44FF-8BC0-08CB13743AA3}" destId="{E9D67FC5-7A22-4C6A-8BE4-0A613A2D8BF1}" srcOrd="0" destOrd="0" presId="urn:microsoft.com/office/officeart/2005/8/layout/list1"/>
    <dgm:cxn modelId="{544C9D74-875C-4315-B695-D0462BAE3A8F}" type="presOf" srcId="{3B2EF8EF-56A6-4011-A691-BBD4273A7747}" destId="{8FB70B22-2558-4BAB-AF7B-6ED6B4FF7EB6}" srcOrd="1" destOrd="0" presId="urn:microsoft.com/office/officeart/2005/8/layout/list1"/>
    <dgm:cxn modelId="{DA22F9A7-3374-4AD6-ACE8-836A4500A522}" type="presOf" srcId="{3B2EF8EF-56A6-4011-A691-BBD4273A7747}" destId="{69557B9C-77E0-467D-AA0C-ECE54A54776A}" srcOrd="0" destOrd="0" presId="urn:microsoft.com/office/officeart/2005/8/layout/list1"/>
    <dgm:cxn modelId="{C97E8478-C938-49F4-A94B-065798A5AE89}" type="presOf" srcId="{08F93362-5B0C-40CC-B259-99D6EE0ECC8E}" destId="{702C0556-B782-491D-A978-76E03BE51101}" srcOrd="0" destOrd="0" presId="urn:microsoft.com/office/officeart/2005/8/layout/list1"/>
    <dgm:cxn modelId="{70D8777C-FF5A-41F0-A19A-1DCC47C84C08}" type="presParOf" srcId="{CBC760F4-CB43-472C-9E04-25E9D278D0C0}" destId="{E9AE8496-120B-4830-9D25-8958801278E9}" srcOrd="0" destOrd="0" presId="urn:microsoft.com/office/officeart/2005/8/layout/list1"/>
    <dgm:cxn modelId="{CD071B02-CC8B-40DD-A35E-C7E1748CD011}" type="presParOf" srcId="{E9AE8496-120B-4830-9D25-8958801278E9}" destId="{69557B9C-77E0-467D-AA0C-ECE54A54776A}" srcOrd="0" destOrd="0" presId="urn:microsoft.com/office/officeart/2005/8/layout/list1"/>
    <dgm:cxn modelId="{4158B77F-4B32-4489-AC17-56F6E115ECC5}" type="presParOf" srcId="{E9AE8496-120B-4830-9D25-8958801278E9}" destId="{8FB70B22-2558-4BAB-AF7B-6ED6B4FF7EB6}" srcOrd="1" destOrd="0" presId="urn:microsoft.com/office/officeart/2005/8/layout/list1"/>
    <dgm:cxn modelId="{A3C5DA73-F3CA-4346-B067-876CA065123A}" type="presParOf" srcId="{CBC760F4-CB43-472C-9E04-25E9D278D0C0}" destId="{2EE7CE28-11CA-451B-94A2-820D6BCC0299}" srcOrd="1" destOrd="0" presId="urn:microsoft.com/office/officeart/2005/8/layout/list1"/>
    <dgm:cxn modelId="{2D9E9999-BFC4-4A2C-A67F-D204820BE688}" type="presParOf" srcId="{CBC760F4-CB43-472C-9E04-25E9D278D0C0}" destId="{E413AC7A-32D1-40A2-9135-683C7241D09F}" srcOrd="2" destOrd="0" presId="urn:microsoft.com/office/officeart/2005/8/layout/list1"/>
    <dgm:cxn modelId="{8C78A75F-5FE4-46C2-B279-BC387D09D589}" type="presParOf" srcId="{CBC760F4-CB43-472C-9E04-25E9D278D0C0}" destId="{97F1402C-9C4C-4FA7-AD59-87E8B561BDF6}" srcOrd="3" destOrd="0" presId="urn:microsoft.com/office/officeart/2005/8/layout/list1"/>
    <dgm:cxn modelId="{9F719C4A-6238-4EC7-9DFD-5DF7CCE6960A}" type="presParOf" srcId="{CBC760F4-CB43-472C-9E04-25E9D278D0C0}" destId="{5C3AC8A7-5FF9-4FD1-AA78-09D76D276E81}" srcOrd="4" destOrd="0" presId="urn:microsoft.com/office/officeart/2005/8/layout/list1"/>
    <dgm:cxn modelId="{84CF25E7-FD2D-4ABD-94A6-A318868F7F53}" type="presParOf" srcId="{5C3AC8A7-5FF9-4FD1-AA78-09D76D276E81}" destId="{120E9315-CDF5-42C4-B20C-26E1E891364F}" srcOrd="0" destOrd="0" presId="urn:microsoft.com/office/officeart/2005/8/layout/list1"/>
    <dgm:cxn modelId="{D03B0CC3-0C25-4A5D-9921-D4F26428F41A}" type="presParOf" srcId="{5C3AC8A7-5FF9-4FD1-AA78-09D76D276E81}" destId="{613FBCC2-5B33-4423-9653-335F3C19B384}" srcOrd="1" destOrd="0" presId="urn:microsoft.com/office/officeart/2005/8/layout/list1"/>
    <dgm:cxn modelId="{1E5DDDF0-24E6-4D48-872C-B0C7C65B6EC2}" type="presParOf" srcId="{CBC760F4-CB43-472C-9E04-25E9D278D0C0}" destId="{300D40DF-2A40-4E26-9015-28906D8BAB6A}" srcOrd="5" destOrd="0" presId="urn:microsoft.com/office/officeart/2005/8/layout/list1"/>
    <dgm:cxn modelId="{7B0CAC0C-5016-4801-A1D3-7A0187AD556B}" type="presParOf" srcId="{CBC760F4-CB43-472C-9E04-25E9D278D0C0}" destId="{10D68124-A633-4FF3-AE92-F299BD109A7C}" srcOrd="6" destOrd="0" presId="urn:microsoft.com/office/officeart/2005/8/layout/list1"/>
    <dgm:cxn modelId="{87AAC581-F3A4-4642-B7FB-885FCA0E1FE4}" type="presParOf" srcId="{CBC760F4-CB43-472C-9E04-25E9D278D0C0}" destId="{B6DDCE6D-C869-47FC-BDD3-B86A6A572BEE}" srcOrd="7" destOrd="0" presId="urn:microsoft.com/office/officeart/2005/8/layout/list1"/>
    <dgm:cxn modelId="{446A22FA-7859-49A8-B51E-FCD2F8934765}" type="presParOf" srcId="{CBC760F4-CB43-472C-9E04-25E9D278D0C0}" destId="{49156620-551B-419E-BC2D-8EAA95155C3E}" srcOrd="8" destOrd="0" presId="urn:microsoft.com/office/officeart/2005/8/layout/list1"/>
    <dgm:cxn modelId="{593FF463-F329-4C61-AB0A-ACAFEAE548DB}" type="presParOf" srcId="{49156620-551B-419E-BC2D-8EAA95155C3E}" destId="{E9D67FC5-7A22-4C6A-8BE4-0A613A2D8BF1}" srcOrd="0" destOrd="0" presId="urn:microsoft.com/office/officeart/2005/8/layout/list1"/>
    <dgm:cxn modelId="{26FDBF4E-5547-4E42-B10C-9931BB50F5B7}" type="presParOf" srcId="{49156620-551B-419E-BC2D-8EAA95155C3E}" destId="{3C1A44D1-A78D-4A4B-8C81-9D2F5C65FA19}" srcOrd="1" destOrd="0" presId="urn:microsoft.com/office/officeart/2005/8/layout/list1"/>
    <dgm:cxn modelId="{C7F9561F-8182-44E8-9794-E81AEA08DB22}" type="presParOf" srcId="{CBC760F4-CB43-472C-9E04-25E9D278D0C0}" destId="{E8748768-193A-4988-B96D-501DDBA65348}" srcOrd="9" destOrd="0" presId="urn:microsoft.com/office/officeart/2005/8/layout/list1"/>
    <dgm:cxn modelId="{3CF57E05-B19F-42D6-960E-111B0E74D1DD}" type="presParOf" srcId="{CBC760F4-CB43-472C-9E04-25E9D278D0C0}" destId="{40F516C0-C1E1-471F-8441-73769BE1857F}" srcOrd="10" destOrd="0" presId="urn:microsoft.com/office/officeart/2005/8/layout/list1"/>
    <dgm:cxn modelId="{015577C2-6F44-42DA-BB31-78F5310153AB}" type="presParOf" srcId="{CBC760F4-CB43-472C-9E04-25E9D278D0C0}" destId="{8A563649-310F-4644-AD07-71F956C1B8B9}" srcOrd="11" destOrd="0" presId="urn:microsoft.com/office/officeart/2005/8/layout/list1"/>
    <dgm:cxn modelId="{34233981-40C7-4708-96AF-994A56F51E1D}" type="presParOf" srcId="{CBC760F4-CB43-472C-9E04-25E9D278D0C0}" destId="{386F405F-433D-4712-9CDD-676EFA0E7C72}" srcOrd="12" destOrd="0" presId="urn:microsoft.com/office/officeart/2005/8/layout/list1"/>
    <dgm:cxn modelId="{A72E9480-DDF7-4A4F-A994-11EFFE166C1E}" type="presParOf" srcId="{386F405F-433D-4712-9CDD-676EFA0E7C72}" destId="{87C648D9-0087-43BC-9857-5BEFAA6E3374}" srcOrd="0" destOrd="0" presId="urn:microsoft.com/office/officeart/2005/8/layout/list1"/>
    <dgm:cxn modelId="{5A7D48E7-A09E-44AB-8D19-6CE05C002D81}" type="presParOf" srcId="{386F405F-433D-4712-9CDD-676EFA0E7C72}" destId="{AB2C78A4-4421-4756-AB66-201CD4EAC262}" srcOrd="1" destOrd="0" presId="urn:microsoft.com/office/officeart/2005/8/layout/list1"/>
    <dgm:cxn modelId="{68C9C147-8C71-424F-9FF1-FFD6DCDEBE34}" type="presParOf" srcId="{CBC760F4-CB43-472C-9E04-25E9D278D0C0}" destId="{94BCC8F3-88DD-49E2-858D-8108EBC968D6}" srcOrd="13" destOrd="0" presId="urn:microsoft.com/office/officeart/2005/8/layout/list1"/>
    <dgm:cxn modelId="{D9DA0392-6955-4A5B-8485-1E15282BD995}" type="presParOf" srcId="{CBC760F4-CB43-472C-9E04-25E9D278D0C0}" destId="{E8E19D1A-D7C6-4EB3-A1CA-74F5546978BA}" srcOrd="14" destOrd="0" presId="urn:microsoft.com/office/officeart/2005/8/layout/list1"/>
    <dgm:cxn modelId="{129BA199-2215-438A-AB1C-CEBDD1513052}" type="presParOf" srcId="{CBC760F4-CB43-472C-9E04-25E9D278D0C0}" destId="{668CA55D-8E3D-42F3-A771-E62D0C0BFF20}" srcOrd="15" destOrd="0" presId="urn:microsoft.com/office/officeart/2005/8/layout/list1"/>
    <dgm:cxn modelId="{63CA44BC-0C81-4E2B-A506-E227BBFDDF9E}" type="presParOf" srcId="{CBC760F4-CB43-472C-9E04-25E9D278D0C0}" destId="{C31AAE43-D1BD-49CE-8E5E-1AAA04A88C83}" srcOrd="16" destOrd="0" presId="urn:microsoft.com/office/officeart/2005/8/layout/list1"/>
    <dgm:cxn modelId="{D2FEE8AD-BC71-4DBB-A9A0-37455A6498B0}" type="presParOf" srcId="{C31AAE43-D1BD-49CE-8E5E-1AAA04A88C83}" destId="{702C0556-B782-491D-A978-76E03BE51101}" srcOrd="0" destOrd="0" presId="urn:microsoft.com/office/officeart/2005/8/layout/list1"/>
    <dgm:cxn modelId="{02DD1D42-49E5-48EF-AB5C-AA006537A5EE}" type="presParOf" srcId="{C31AAE43-D1BD-49CE-8E5E-1AAA04A88C83}" destId="{E7159CC4-480A-4912-8824-568E52E9D759}" srcOrd="1" destOrd="0" presId="urn:microsoft.com/office/officeart/2005/8/layout/list1"/>
    <dgm:cxn modelId="{A0C6C230-A6C9-4100-8F1D-7C9179E491D1}" type="presParOf" srcId="{CBC760F4-CB43-472C-9E04-25E9D278D0C0}" destId="{E8BBB9A5-EE3E-4A5F-8106-943889F8C228}" srcOrd="17" destOrd="0" presId="urn:microsoft.com/office/officeart/2005/8/layout/list1"/>
    <dgm:cxn modelId="{94F09D95-B984-4C6E-BD25-94CBE2AFBE06}" type="presParOf" srcId="{CBC760F4-CB43-472C-9E04-25E9D278D0C0}" destId="{947F116A-E0F3-407A-B7EF-8D8ABF7E72C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50D104-9652-4DFD-8BC4-9F653758A50E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5A55333-8E4D-46DE-AF80-8D9F141DD7EB}">
      <dgm:prSet phldrT="[Text]" custT="1"/>
      <dgm:spPr/>
      <dgm:t>
        <a:bodyPr/>
        <a:lstStyle/>
        <a:p>
          <a:r>
            <a:rPr lang="cs-CZ" sz="3200" dirty="0" smtClean="0"/>
            <a:t>JENŽ</a:t>
          </a:r>
          <a:endParaRPr lang="cs-CZ" sz="3200" dirty="0"/>
        </a:p>
      </dgm:t>
    </dgm:pt>
    <dgm:pt modelId="{C8BE2C17-BE04-40E4-814D-71D19656A6F8}" type="parTrans" cxnId="{143E7250-8C9B-438A-939A-0B510CDDC8FF}">
      <dgm:prSet/>
      <dgm:spPr/>
      <dgm:t>
        <a:bodyPr/>
        <a:lstStyle/>
        <a:p>
          <a:endParaRPr lang="cs-CZ"/>
        </a:p>
      </dgm:t>
    </dgm:pt>
    <dgm:pt modelId="{BE16EAC5-A5F4-4473-B187-02734F85B9D9}" type="sibTrans" cxnId="{143E7250-8C9B-438A-939A-0B510CDDC8FF}">
      <dgm:prSet/>
      <dgm:spPr/>
      <dgm:t>
        <a:bodyPr/>
        <a:lstStyle/>
        <a:p>
          <a:endParaRPr lang="cs-CZ"/>
        </a:p>
      </dgm:t>
    </dgm:pt>
    <dgm:pt modelId="{6743C111-640A-4F76-AE0C-142B2E1B09D0}">
      <dgm:prSet phldrT="[Text]" custT="1"/>
      <dgm:spPr/>
      <dgm:t>
        <a:bodyPr/>
        <a:lstStyle/>
        <a:p>
          <a:r>
            <a:rPr lang="cs-CZ" sz="3200" dirty="0" smtClean="0"/>
            <a:t>JEŽ</a:t>
          </a:r>
          <a:endParaRPr lang="cs-CZ" sz="3200" dirty="0"/>
        </a:p>
      </dgm:t>
    </dgm:pt>
    <dgm:pt modelId="{D662DA4A-679D-4200-A636-F1E06D5D3886}" type="parTrans" cxnId="{4DF643CA-8985-47FB-9434-5F50EAFB1E4D}">
      <dgm:prSet/>
      <dgm:spPr/>
      <dgm:t>
        <a:bodyPr/>
        <a:lstStyle/>
        <a:p>
          <a:endParaRPr lang="cs-CZ"/>
        </a:p>
      </dgm:t>
    </dgm:pt>
    <dgm:pt modelId="{82326823-E609-476C-87D8-E2EB7A328C49}" type="sibTrans" cxnId="{4DF643CA-8985-47FB-9434-5F50EAFB1E4D}">
      <dgm:prSet/>
      <dgm:spPr/>
      <dgm:t>
        <a:bodyPr/>
        <a:lstStyle/>
        <a:p>
          <a:endParaRPr lang="cs-CZ"/>
        </a:p>
      </dgm:t>
    </dgm:pt>
    <dgm:pt modelId="{4B0A98C5-5D99-44C9-B292-A0C8CBF10B51}">
      <dgm:prSet phldrT="[Text]" custT="1"/>
      <dgm:spPr/>
      <dgm:t>
        <a:bodyPr/>
        <a:lstStyle/>
        <a:p>
          <a:r>
            <a:rPr lang="cs-CZ" sz="3200" dirty="0" smtClean="0"/>
            <a:t>JEJŽ</a:t>
          </a:r>
          <a:endParaRPr lang="cs-CZ" sz="3200" dirty="0"/>
        </a:p>
      </dgm:t>
    </dgm:pt>
    <dgm:pt modelId="{B1EE1109-0A97-4D53-ABEC-3DF7536E98A6}" type="parTrans" cxnId="{85ECAF4E-02F3-4DD0-A40E-1F8D620D3A88}">
      <dgm:prSet/>
      <dgm:spPr/>
      <dgm:t>
        <a:bodyPr/>
        <a:lstStyle/>
        <a:p>
          <a:endParaRPr lang="cs-CZ"/>
        </a:p>
      </dgm:t>
    </dgm:pt>
    <dgm:pt modelId="{1E53EF86-67EA-4F06-94B1-B835D23A9AC3}" type="sibTrans" cxnId="{85ECAF4E-02F3-4DD0-A40E-1F8D620D3A88}">
      <dgm:prSet/>
      <dgm:spPr/>
      <dgm:t>
        <a:bodyPr/>
        <a:lstStyle/>
        <a:p>
          <a:endParaRPr lang="cs-CZ"/>
        </a:p>
      </dgm:t>
    </dgm:pt>
    <dgm:pt modelId="{E8027608-E974-4441-9CB1-096D434835DE}">
      <dgm:prSet custT="1"/>
      <dgm:spPr/>
      <dgm:t>
        <a:bodyPr/>
        <a:lstStyle/>
        <a:p>
          <a:r>
            <a:rPr lang="cs-CZ" sz="3200" dirty="0" smtClean="0"/>
            <a:t>JIMIŽ, S NIMIŽ</a:t>
          </a:r>
          <a:endParaRPr lang="cs-CZ" sz="3200" dirty="0"/>
        </a:p>
      </dgm:t>
    </dgm:pt>
    <dgm:pt modelId="{B9253DB1-ACB6-41A3-AD97-1C3D5610E6C3}" type="parTrans" cxnId="{A825CA15-B781-4BEC-B953-ECC638B9F47C}">
      <dgm:prSet/>
      <dgm:spPr/>
      <dgm:t>
        <a:bodyPr/>
        <a:lstStyle/>
        <a:p>
          <a:endParaRPr lang="cs-CZ"/>
        </a:p>
      </dgm:t>
    </dgm:pt>
    <dgm:pt modelId="{6E24A37D-E8C3-475F-AE4F-3BB9306E48CE}" type="sibTrans" cxnId="{A825CA15-B781-4BEC-B953-ECC638B9F47C}">
      <dgm:prSet/>
      <dgm:spPr/>
      <dgm:t>
        <a:bodyPr/>
        <a:lstStyle/>
        <a:p>
          <a:endParaRPr lang="cs-CZ"/>
        </a:p>
      </dgm:t>
    </dgm:pt>
    <dgm:pt modelId="{5E216EDC-4C75-4267-95AD-31407A1693E3}">
      <dgm:prSet custT="1"/>
      <dgm:spPr/>
      <dgm:t>
        <a:bodyPr/>
        <a:lstStyle/>
        <a:p>
          <a:r>
            <a:rPr lang="cs-CZ" sz="3200" dirty="0" smtClean="0"/>
            <a:t>JICHŽ, BEZ NICHŽ</a:t>
          </a:r>
          <a:endParaRPr lang="cs-CZ" sz="3200" dirty="0"/>
        </a:p>
      </dgm:t>
    </dgm:pt>
    <dgm:pt modelId="{47ED31C8-CAF8-4712-AAA5-E3461CCA888F}" type="parTrans" cxnId="{E881744E-6F9A-42C1-9905-2B1CB890DCB7}">
      <dgm:prSet/>
      <dgm:spPr/>
      <dgm:t>
        <a:bodyPr/>
        <a:lstStyle/>
        <a:p>
          <a:endParaRPr lang="cs-CZ"/>
        </a:p>
      </dgm:t>
    </dgm:pt>
    <dgm:pt modelId="{D6D65908-6B57-4C86-BC2C-7A726ACBA773}" type="sibTrans" cxnId="{E881744E-6F9A-42C1-9905-2B1CB890DCB7}">
      <dgm:prSet/>
      <dgm:spPr/>
      <dgm:t>
        <a:bodyPr/>
        <a:lstStyle/>
        <a:p>
          <a:endParaRPr lang="cs-CZ"/>
        </a:p>
      </dgm:t>
    </dgm:pt>
    <dgm:pt modelId="{91B6B1E8-89BA-4155-9C9E-1697AB8FFEAD}" type="pres">
      <dgm:prSet presAssocID="{3950D104-9652-4DFD-8BC4-9F653758A5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1B60E6-494D-481D-8592-C63E07D6B4BE}" type="pres">
      <dgm:prSet presAssocID="{B5A55333-8E4D-46DE-AF80-8D9F141DD7EB}" presName="parentLin" presStyleCnt="0"/>
      <dgm:spPr/>
    </dgm:pt>
    <dgm:pt modelId="{5317857E-735C-4906-90BA-BEB22F4B2BEF}" type="pres">
      <dgm:prSet presAssocID="{B5A55333-8E4D-46DE-AF80-8D9F141DD7EB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41DFA10B-E595-4303-8390-0FF1752D9A49}" type="pres">
      <dgm:prSet presAssocID="{B5A55333-8E4D-46DE-AF80-8D9F141DD7EB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3A39CF-1787-4B3A-8E7A-DA3813329F44}" type="pres">
      <dgm:prSet presAssocID="{B5A55333-8E4D-46DE-AF80-8D9F141DD7EB}" presName="negativeSpace" presStyleCnt="0"/>
      <dgm:spPr/>
    </dgm:pt>
    <dgm:pt modelId="{627EF1FD-2531-43D2-A895-BD2AE54C8A99}" type="pres">
      <dgm:prSet presAssocID="{B5A55333-8E4D-46DE-AF80-8D9F141DD7EB}" presName="childText" presStyleLbl="conFgAcc1" presStyleIdx="0" presStyleCnt="5">
        <dgm:presLayoutVars>
          <dgm:bulletEnabled val="1"/>
        </dgm:presLayoutVars>
      </dgm:prSet>
      <dgm:spPr/>
    </dgm:pt>
    <dgm:pt modelId="{C6094773-D1DF-4263-9D13-D95C3343EE4B}" type="pres">
      <dgm:prSet presAssocID="{BE16EAC5-A5F4-4473-B187-02734F85B9D9}" presName="spaceBetweenRectangles" presStyleCnt="0"/>
      <dgm:spPr/>
    </dgm:pt>
    <dgm:pt modelId="{86382537-7207-4D15-9FDA-D54B6AF1D873}" type="pres">
      <dgm:prSet presAssocID="{6743C111-640A-4F76-AE0C-142B2E1B09D0}" presName="parentLin" presStyleCnt="0"/>
      <dgm:spPr/>
    </dgm:pt>
    <dgm:pt modelId="{BDF0FDB1-80DC-4C98-BE0C-69E801872D80}" type="pres">
      <dgm:prSet presAssocID="{6743C111-640A-4F76-AE0C-142B2E1B09D0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56740F8C-86DC-47A2-B51A-CC1C92603E0A}" type="pres">
      <dgm:prSet presAssocID="{6743C111-640A-4F76-AE0C-142B2E1B09D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E95002-4983-459D-877C-9CF28CB8A617}" type="pres">
      <dgm:prSet presAssocID="{6743C111-640A-4F76-AE0C-142B2E1B09D0}" presName="negativeSpace" presStyleCnt="0"/>
      <dgm:spPr/>
    </dgm:pt>
    <dgm:pt modelId="{FCA11467-7EAB-47E3-86BA-74D32AF05BA9}" type="pres">
      <dgm:prSet presAssocID="{6743C111-640A-4F76-AE0C-142B2E1B09D0}" presName="childText" presStyleLbl="conFgAcc1" presStyleIdx="1" presStyleCnt="5">
        <dgm:presLayoutVars>
          <dgm:bulletEnabled val="1"/>
        </dgm:presLayoutVars>
      </dgm:prSet>
      <dgm:spPr/>
    </dgm:pt>
    <dgm:pt modelId="{995F6077-29D5-4E90-BF09-8B6F20322F9D}" type="pres">
      <dgm:prSet presAssocID="{82326823-E609-476C-87D8-E2EB7A328C49}" presName="spaceBetweenRectangles" presStyleCnt="0"/>
      <dgm:spPr/>
    </dgm:pt>
    <dgm:pt modelId="{7173B279-5F16-4C48-8200-DB07508C52B4}" type="pres">
      <dgm:prSet presAssocID="{4B0A98C5-5D99-44C9-B292-A0C8CBF10B51}" presName="parentLin" presStyleCnt="0"/>
      <dgm:spPr/>
    </dgm:pt>
    <dgm:pt modelId="{52D00917-0098-4613-8FB2-FC5F14BA782E}" type="pres">
      <dgm:prSet presAssocID="{4B0A98C5-5D99-44C9-B292-A0C8CBF10B51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CFB15D57-7D44-427F-808A-B43D1F8BCD0D}" type="pres">
      <dgm:prSet presAssocID="{4B0A98C5-5D99-44C9-B292-A0C8CBF10B51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2599B3-2815-4E9C-9A75-878919C7F0C5}" type="pres">
      <dgm:prSet presAssocID="{4B0A98C5-5D99-44C9-B292-A0C8CBF10B51}" presName="negativeSpace" presStyleCnt="0"/>
      <dgm:spPr/>
    </dgm:pt>
    <dgm:pt modelId="{D5785702-B688-4056-9236-CC8DA35356A0}" type="pres">
      <dgm:prSet presAssocID="{4B0A98C5-5D99-44C9-B292-A0C8CBF10B51}" presName="childText" presStyleLbl="conFgAcc1" presStyleIdx="2" presStyleCnt="5">
        <dgm:presLayoutVars>
          <dgm:bulletEnabled val="1"/>
        </dgm:presLayoutVars>
      </dgm:prSet>
      <dgm:spPr/>
    </dgm:pt>
    <dgm:pt modelId="{F2F412E1-1901-4E65-A8F2-FB84AF483080}" type="pres">
      <dgm:prSet presAssocID="{1E53EF86-67EA-4F06-94B1-B835D23A9AC3}" presName="spaceBetweenRectangles" presStyleCnt="0"/>
      <dgm:spPr/>
    </dgm:pt>
    <dgm:pt modelId="{7E6A9C3D-BD2A-4710-885B-D41528CBD8B2}" type="pres">
      <dgm:prSet presAssocID="{E8027608-E974-4441-9CB1-096D434835DE}" presName="parentLin" presStyleCnt="0"/>
      <dgm:spPr/>
    </dgm:pt>
    <dgm:pt modelId="{E0EAB49C-3B0C-402A-A274-215220A1A075}" type="pres">
      <dgm:prSet presAssocID="{E8027608-E974-4441-9CB1-096D434835DE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66B660D1-73A9-4CFA-9A5E-8CD07E6D7E27}" type="pres">
      <dgm:prSet presAssocID="{E8027608-E974-4441-9CB1-096D434835D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D4B1F4-6A11-43F3-940B-AD4F65E209C1}" type="pres">
      <dgm:prSet presAssocID="{E8027608-E974-4441-9CB1-096D434835DE}" presName="negativeSpace" presStyleCnt="0"/>
      <dgm:spPr/>
    </dgm:pt>
    <dgm:pt modelId="{D1C4DA27-56D2-4908-B1A8-82EF69009831}" type="pres">
      <dgm:prSet presAssocID="{E8027608-E974-4441-9CB1-096D434835DE}" presName="childText" presStyleLbl="conFgAcc1" presStyleIdx="3" presStyleCnt="5">
        <dgm:presLayoutVars>
          <dgm:bulletEnabled val="1"/>
        </dgm:presLayoutVars>
      </dgm:prSet>
      <dgm:spPr/>
    </dgm:pt>
    <dgm:pt modelId="{9885562B-A05A-4BE3-BE0A-A75860ADA8F4}" type="pres">
      <dgm:prSet presAssocID="{6E24A37D-E8C3-475F-AE4F-3BB9306E48CE}" presName="spaceBetweenRectangles" presStyleCnt="0"/>
      <dgm:spPr/>
    </dgm:pt>
    <dgm:pt modelId="{5404B8AD-BEA5-4BEF-9F52-A7888481F9C5}" type="pres">
      <dgm:prSet presAssocID="{5E216EDC-4C75-4267-95AD-31407A1693E3}" presName="parentLin" presStyleCnt="0"/>
      <dgm:spPr/>
    </dgm:pt>
    <dgm:pt modelId="{C5DE54AF-546F-4F43-A02E-DCE7605D10D4}" type="pres">
      <dgm:prSet presAssocID="{5E216EDC-4C75-4267-95AD-31407A1693E3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7B21AAE6-A9FE-46BD-A987-433FF8A500B1}" type="pres">
      <dgm:prSet presAssocID="{5E216EDC-4C75-4267-95AD-31407A1693E3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6CEF52-AF12-40AE-B440-B0B98AD6919E}" type="pres">
      <dgm:prSet presAssocID="{5E216EDC-4C75-4267-95AD-31407A1693E3}" presName="negativeSpace" presStyleCnt="0"/>
      <dgm:spPr/>
    </dgm:pt>
    <dgm:pt modelId="{8A2C5F58-EC58-45B3-96EE-D72148ABB910}" type="pres">
      <dgm:prSet presAssocID="{5E216EDC-4C75-4267-95AD-31407A1693E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975C01E2-463E-4F72-BFF7-EFB6372CB8EE}" type="presOf" srcId="{4B0A98C5-5D99-44C9-B292-A0C8CBF10B51}" destId="{52D00917-0098-4613-8FB2-FC5F14BA782E}" srcOrd="0" destOrd="0" presId="urn:microsoft.com/office/officeart/2005/8/layout/list1"/>
    <dgm:cxn modelId="{143E7250-8C9B-438A-939A-0B510CDDC8FF}" srcId="{3950D104-9652-4DFD-8BC4-9F653758A50E}" destId="{B5A55333-8E4D-46DE-AF80-8D9F141DD7EB}" srcOrd="0" destOrd="0" parTransId="{C8BE2C17-BE04-40E4-814D-71D19656A6F8}" sibTransId="{BE16EAC5-A5F4-4473-B187-02734F85B9D9}"/>
    <dgm:cxn modelId="{C1EAF820-D172-4918-9A51-A5429311E058}" type="presOf" srcId="{4B0A98C5-5D99-44C9-B292-A0C8CBF10B51}" destId="{CFB15D57-7D44-427F-808A-B43D1F8BCD0D}" srcOrd="1" destOrd="0" presId="urn:microsoft.com/office/officeart/2005/8/layout/list1"/>
    <dgm:cxn modelId="{C57C94F5-47E4-44DA-B626-4F84CD4944A8}" type="presOf" srcId="{B5A55333-8E4D-46DE-AF80-8D9F141DD7EB}" destId="{41DFA10B-E595-4303-8390-0FF1752D9A49}" srcOrd="1" destOrd="0" presId="urn:microsoft.com/office/officeart/2005/8/layout/list1"/>
    <dgm:cxn modelId="{30C0F87C-417D-448B-A676-AB872A4362CD}" type="presOf" srcId="{5E216EDC-4C75-4267-95AD-31407A1693E3}" destId="{C5DE54AF-546F-4F43-A02E-DCE7605D10D4}" srcOrd="0" destOrd="0" presId="urn:microsoft.com/office/officeart/2005/8/layout/list1"/>
    <dgm:cxn modelId="{DCF05927-EEF3-4A39-B3EB-2A2CA3AFD68D}" type="presOf" srcId="{6743C111-640A-4F76-AE0C-142B2E1B09D0}" destId="{BDF0FDB1-80DC-4C98-BE0C-69E801872D80}" srcOrd="0" destOrd="0" presId="urn:microsoft.com/office/officeart/2005/8/layout/list1"/>
    <dgm:cxn modelId="{E881744E-6F9A-42C1-9905-2B1CB890DCB7}" srcId="{3950D104-9652-4DFD-8BC4-9F653758A50E}" destId="{5E216EDC-4C75-4267-95AD-31407A1693E3}" srcOrd="4" destOrd="0" parTransId="{47ED31C8-CAF8-4712-AAA5-E3461CCA888F}" sibTransId="{D6D65908-6B57-4C86-BC2C-7A726ACBA773}"/>
    <dgm:cxn modelId="{A825CA15-B781-4BEC-B953-ECC638B9F47C}" srcId="{3950D104-9652-4DFD-8BC4-9F653758A50E}" destId="{E8027608-E974-4441-9CB1-096D434835DE}" srcOrd="3" destOrd="0" parTransId="{B9253DB1-ACB6-41A3-AD97-1C3D5610E6C3}" sibTransId="{6E24A37D-E8C3-475F-AE4F-3BB9306E48CE}"/>
    <dgm:cxn modelId="{CEBB04CD-CFA7-4016-8FE8-DE7FDD04B6D3}" type="presOf" srcId="{5E216EDC-4C75-4267-95AD-31407A1693E3}" destId="{7B21AAE6-A9FE-46BD-A987-433FF8A500B1}" srcOrd="1" destOrd="0" presId="urn:microsoft.com/office/officeart/2005/8/layout/list1"/>
    <dgm:cxn modelId="{1FEA9814-0688-4AA9-94E0-E27274831C25}" type="presOf" srcId="{E8027608-E974-4441-9CB1-096D434835DE}" destId="{E0EAB49C-3B0C-402A-A274-215220A1A075}" srcOrd="0" destOrd="0" presId="urn:microsoft.com/office/officeart/2005/8/layout/list1"/>
    <dgm:cxn modelId="{9273464B-A79B-49CF-867B-70620126276F}" type="presOf" srcId="{B5A55333-8E4D-46DE-AF80-8D9F141DD7EB}" destId="{5317857E-735C-4906-90BA-BEB22F4B2BEF}" srcOrd="0" destOrd="0" presId="urn:microsoft.com/office/officeart/2005/8/layout/list1"/>
    <dgm:cxn modelId="{22624DDC-1D0F-4910-8EBC-9FBDD95C4C8B}" type="presOf" srcId="{E8027608-E974-4441-9CB1-096D434835DE}" destId="{66B660D1-73A9-4CFA-9A5E-8CD07E6D7E27}" srcOrd="1" destOrd="0" presId="urn:microsoft.com/office/officeart/2005/8/layout/list1"/>
    <dgm:cxn modelId="{85ECAF4E-02F3-4DD0-A40E-1F8D620D3A88}" srcId="{3950D104-9652-4DFD-8BC4-9F653758A50E}" destId="{4B0A98C5-5D99-44C9-B292-A0C8CBF10B51}" srcOrd="2" destOrd="0" parTransId="{B1EE1109-0A97-4D53-ABEC-3DF7536E98A6}" sibTransId="{1E53EF86-67EA-4F06-94B1-B835D23A9AC3}"/>
    <dgm:cxn modelId="{4DF643CA-8985-47FB-9434-5F50EAFB1E4D}" srcId="{3950D104-9652-4DFD-8BC4-9F653758A50E}" destId="{6743C111-640A-4F76-AE0C-142B2E1B09D0}" srcOrd="1" destOrd="0" parTransId="{D662DA4A-679D-4200-A636-F1E06D5D3886}" sibTransId="{82326823-E609-476C-87D8-E2EB7A328C49}"/>
    <dgm:cxn modelId="{355E4B11-0DAF-4DF2-919A-EAAC4931E10B}" type="presOf" srcId="{3950D104-9652-4DFD-8BC4-9F653758A50E}" destId="{91B6B1E8-89BA-4155-9C9E-1697AB8FFEAD}" srcOrd="0" destOrd="0" presId="urn:microsoft.com/office/officeart/2005/8/layout/list1"/>
    <dgm:cxn modelId="{2C97DA74-95A3-44F9-A3FB-91F47C6AD993}" type="presOf" srcId="{6743C111-640A-4F76-AE0C-142B2E1B09D0}" destId="{56740F8C-86DC-47A2-B51A-CC1C92603E0A}" srcOrd="1" destOrd="0" presId="urn:microsoft.com/office/officeart/2005/8/layout/list1"/>
    <dgm:cxn modelId="{9A38B182-1189-4FEA-B4C0-FD6E85C3D20B}" type="presParOf" srcId="{91B6B1E8-89BA-4155-9C9E-1697AB8FFEAD}" destId="{181B60E6-494D-481D-8592-C63E07D6B4BE}" srcOrd="0" destOrd="0" presId="urn:microsoft.com/office/officeart/2005/8/layout/list1"/>
    <dgm:cxn modelId="{AC984984-C6CF-4E02-82F3-2DDE5488FC97}" type="presParOf" srcId="{181B60E6-494D-481D-8592-C63E07D6B4BE}" destId="{5317857E-735C-4906-90BA-BEB22F4B2BEF}" srcOrd="0" destOrd="0" presId="urn:microsoft.com/office/officeart/2005/8/layout/list1"/>
    <dgm:cxn modelId="{C5AD8BB7-7A53-44BB-BC74-102857A07CA6}" type="presParOf" srcId="{181B60E6-494D-481D-8592-C63E07D6B4BE}" destId="{41DFA10B-E595-4303-8390-0FF1752D9A49}" srcOrd="1" destOrd="0" presId="urn:microsoft.com/office/officeart/2005/8/layout/list1"/>
    <dgm:cxn modelId="{C6376796-BB17-4FE6-89CD-2E75551FD312}" type="presParOf" srcId="{91B6B1E8-89BA-4155-9C9E-1697AB8FFEAD}" destId="{6D3A39CF-1787-4B3A-8E7A-DA3813329F44}" srcOrd="1" destOrd="0" presId="urn:microsoft.com/office/officeart/2005/8/layout/list1"/>
    <dgm:cxn modelId="{31E1AAB1-ACC6-4D0C-8384-E444410D2ACA}" type="presParOf" srcId="{91B6B1E8-89BA-4155-9C9E-1697AB8FFEAD}" destId="{627EF1FD-2531-43D2-A895-BD2AE54C8A99}" srcOrd="2" destOrd="0" presId="urn:microsoft.com/office/officeart/2005/8/layout/list1"/>
    <dgm:cxn modelId="{ACDB12E2-9D23-476A-8FF1-E16BDCD0DE3F}" type="presParOf" srcId="{91B6B1E8-89BA-4155-9C9E-1697AB8FFEAD}" destId="{C6094773-D1DF-4263-9D13-D95C3343EE4B}" srcOrd="3" destOrd="0" presId="urn:microsoft.com/office/officeart/2005/8/layout/list1"/>
    <dgm:cxn modelId="{7255926D-1D2F-4B04-8E29-BB9DA2D76BCF}" type="presParOf" srcId="{91B6B1E8-89BA-4155-9C9E-1697AB8FFEAD}" destId="{86382537-7207-4D15-9FDA-D54B6AF1D873}" srcOrd="4" destOrd="0" presId="urn:microsoft.com/office/officeart/2005/8/layout/list1"/>
    <dgm:cxn modelId="{D753A110-4766-493C-A954-E516940FC3C2}" type="presParOf" srcId="{86382537-7207-4D15-9FDA-D54B6AF1D873}" destId="{BDF0FDB1-80DC-4C98-BE0C-69E801872D80}" srcOrd="0" destOrd="0" presId="urn:microsoft.com/office/officeart/2005/8/layout/list1"/>
    <dgm:cxn modelId="{6417186F-18B1-427B-9557-D7757A51DA79}" type="presParOf" srcId="{86382537-7207-4D15-9FDA-D54B6AF1D873}" destId="{56740F8C-86DC-47A2-B51A-CC1C92603E0A}" srcOrd="1" destOrd="0" presId="urn:microsoft.com/office/officeart/2005/8/layout/list1"/>
    <dgm:cxn modelId="{6D07A707-564F-4EA7-A30C-4B41213ACCBB}" type="presParOf" srcId="{91B6B1E8-89BA-4155-9C9E-1697AB8FFEAD}" destId="{F0E95002-4983-459D-877C-9CF28CB8A617}" srcOrd="5" destOrd="0" presId="urn:microsoft.com/office/officeart/2005/8/layout/list1"/>
    <dgm:cxn modelId="{E51E4C3D-9BF5-4DAA-97AD-08D8483AC5C9}" type="presParOf" srcId="{91B6B1E8-89BA-4155-9C9E-1697AB8FFEAD}" destId="{FCA11467-7EAB-47E3-86BA-74D32AF05BA9}" srcOrd="6" destOrd="0" presId="urn:microsoft.com/office/officeart/2005/8/layout/list1"/>
    <dgm:cxn modelId="{9378F4B5-E3F0-4BFB-B635-7652AAEC10BE}" type="presParOf" srcId="{91B6B1E8-89BA-4155-9C9E-1697AB8FFEAD}" destId="{995F6077-29D5-4E90-BF09-8B6F20322F9D}" srcOrd="7" destOrd="0" presId="urn:microsoft.com/office/officeart/2005/8/layout/list1"/>
    <dgm:cxn modelId="{90714AD6-A48C-41CC-94A1-DA07D5661463}" type="presParOf" srcId="{91B6B1E8-89BA-4155-9C9E-1697AB8FFEAD}" destId="{7173B279-5F16-4C48-8200-DB07508C52B4}" srcOrd="8" destOrd="0" presId="urn:microsoft.com/office/officeart/2005/8/layout/list1"/>
    <dgm:cxn modelId="{7257A21B-56FC-47FB-8B73-5ACBF0CF5BD9}" type="presParOf" srcId="{7173B279-5F16-4C48-8200-DB07508C52B4}" destId="{52D00917-0098-4613-8FB2-FC5F14BA782E}" srcOrd="0" destOrd="0" presId="urn:microsoft.com/office/officeart/2005/8/layout/list1"/>
    <dgm:cxn modelId="{113709DA-1DEC-4238-BFB0-2CBEA6CC5FB2}" type="presParOf" srcId="{7173B279-5F16-4C48-8200-DB07508C52B4}" destId="{CFB15D57-7D44-427F-808A-B43D1F8BCD0D}" srcOrd="1" destOrd="0" presId="urn:microsoft.com/office/officeart/2005/8/layout/list1"/>
    <dgm:cxn modelId="{98FA7D35-0C4D-4580-B17F-292BF66F4DEF}" type="presParOf" srcId="{91B6B1E8-89BA-4155-9C9E-1697AB8FFEAD}" destId="{2E2599B3-2815-4E9C-9A75-878919C7F0C5}" srcOrd="9" destOrd="0" presId="urn:microsoft.com/office/officeart/2005/8/layout/list1"/>
    <dgm:cxn modelId="{5FA1AF23-2998-496E-834F-08F64FFA1DD9}" type="presParOf" srcId="{91B6B1E8-89BA-4155-9C9E-1697AB8FFEAD}" destId="{D5785702-B688-4056-9236-CC8DA35356A0}" srcOrd="10" destOrd="0" presId="urn:microsoft.com/office/officeart/2005/8/layout/list1"/>
    <dgm:cxn modelId="{88893A93-B4D3-446A-A706-A24E8B41D3D3}" type="presParOf" srcId="{91B6B1E8-89BA-4155-9C9E-1697AB8FFEAD}" destId="{F2F412E1-1901-4E65-A8F2-FB84AF483080}" srcOrd="11" destOrd="0" presId="urn:microsoft.com/office/officeart/2005/8/layout/list1"/>
    <dgm:cxn modelId="{BFA91BC4-5F78-449B-B4E7-2D03079CFAB3}" type="presParOf" srcId="{91B6B1E8-89BA-4155-9C9E-1697AB8FFEAD}" destId="{7E6A9C3D-BD2A-4710-885B-D41528CBD8B2}" srcOrd="12" destOrd="0" presId="urn:microsoft.com/office/officeart/2005/8/layout/list1"/>
    <dgm:cxn modelId="{4C99DF69-CA4D-4552-96F2-8482102D15AC}" type="presParOf" srcId="{7E6A9C3D-BD2A-4710-885B-D41528CBD8B2}" destId="{E0EAB49C-3B0C-402A-A274-215220A1A075}" srcOrd="0" destOrd="0" presId="urn:microsoft.com/office/officeart/2005/8/layout/list1"/>
    <dgm:cxn modelId="{5AECA032-652D-4E2D-AC72-302A3E5F46E6}" type="presParOf" srcId="{7E6A9C3D-BD2A-4710-885B-D41528CBD8B2}" destId="{66B660D1-73A9-4CFA-9A5E-8CD07E6D7E27}" srcOrd="1" destOrd="0" presId="urn:microsoft.com/office/officeart/2005/8/layout/list1"/>
    <dgm:cxn modelId="{D97D4756-F377-45AA-9279-1D201450CEA2}" type="presParOf" srcId="{91B6B1E8-89BA-4155-9C9E-1697AB8FFEAD}" destId="{08D4B1F4-6A11-43F3-940B-AD4F65E209C1}" srcOrd="13" destOrd="0" presId="urn:microsoft.com/office/officeart/2005/8/layout/list1"/>
    <dgm:cxn modelId="{2702BF92-722E-4192-876D-6CD8487C7B88}" type="presParOf" srcId="{91B6B1E8-89BA-4155-9C9E-1697AB8FFEAD}" destId="{D1C4DA27-56D2-4908-B1A8-82EF69009831}" srcOrd="14" destOrd="0" presId="urn:microsoft.com/office/officeart/2005/8/layout/list1"/>
    <dgm:cxn modelId="{D0C862FA-FB1B-4D4B-A8E3-8D59B064035C}" type="presParOf" srcId="{91B6B1E8-89BA-4155-9C9E-1697AB8FFEAD}" destId="{9885562B-A05A-4BE3-BE0A-A75860ADA8F4}" srcOrd="15" destOrd="0" presId="urn:microsoft.com/office/officeart/2005/8/layout/list1"/>
    <dgm:cxn modelId="{F8CA8748-E8BA-4C6E-84B5-74BFD65E4EAE}" type="presParOf" srcId="{91B6B1E8-89BA-4155-9C9E-1697AB8FFEAD}" destId="{5404B8AD-BEA5-4BEF-9F52-A7888481F9C5}" srcOrd="16" destOrd="0" presId="urn:microsoft.com/office/officeart/2005/8/layout/list1"/>
    <dgm:cxn modelId="{AEF09A06-4445-4DA1-881E-B86686E25FC2}" type="presParOf" srcId="{5404B8AD-BEA5-4BEF-9F52-A7888481F9C5}" destId="{C5DE54AF-546F-4F43-A02E-DCE7605D10D4}" srcOrd="0" destOrd="0" presId="urn:microsoft.com/office/officeart/2005/8/layout/list1"/>
    <dgm:cxn modelId="{17BB4E18-7780-4D42-BB85-7E677150B6C3}" type="presParOf" srcId="{5404B8AD-BEA5-4BEF-9F52-A7888481F9C5}" destId="{7B21AAE6-A9FE-46BD-A987-433FF8A500B1}" srcOrd="1" destOrd="0" presId="urn:microsoft.com/office/officeart/2005/8/layout/list1"/>
    <dgm:cxn modelId="{DAE9CEFA-0963-4D05-B8D7-C077681AFC72}" type="presParOf" srcId="{91B6B1E8-89BA-4155-9C9E-1697AB8FFEAD}" destId="{3C6CEF52-AF12-40AE-B440-B0B98AD6919E}" srcOrd="17" destOrd="0" presId="urn:microsoft.com/office/officeart/2005/8/layout/list1"/>
    <dgm:cxn modelId="{CCB901F5-31D2-4655-8388-DD1BF1F36EDA}" type="presParOf" srcId="{91B6B1E8-89BA-4155-9C9E-1697AB8FFEAD}" destId="{8A2C5F58-EC58-45B3-96EE-D72148ABB910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VY_12_INOVACE_03_Skloňování zájmena jenž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Skloňování zájmena jenž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13AC7A-32D1-40A2-9135-683C7241D09F}">
      <dsp:nvSpPr>
        <dsp:cNvPr id="0" name=""/>
        <dsp:cNvSpPr/>
      </dsp:nvSpPr>
      <dsp:spPr>
        <a:xfrm>
          <a:off x="0" y="492486"/>
          <a:ext cx="6048672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B70B22-2558-4BAB-AF7B-6ED6B4FF7EB6}">
      <dsp:nvSpPr>
        <dsp:cNvPr id="0" name=""/>
        <dsp:cNvSpPr/>
      </dsp:nvSpPr>
      <dsp:spPr>
        <a:xfrm>
          <a:off x="298594" y="127761"/>
          <a:ext cx="5744383" cy="5861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38" tIns="0" rIns="160038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Král, __________vládl této zemi, zemřel.</a:t>
          </a:r>
          <a:endParaRPr lang="cs-CZ" sz="2000" kern="1200" dirty="0"/>
        </a:p>
      </dsp:txBody>
      <dsp:txXfrm>
        <a:off x="327206" y="156373"/>
        <a:ext cx="5687159" cy="528901"/>
      </dsp:txXfrm>
    </dsp:sp>
    <dsp:sp modelId="{10D68124-A633-4FF3-AE92-F299BD109A7C}">
      <dsp:nvSpPr>
        <dsp:cNvPr id="0" name=""/>
        <dsp:cNvSpPr/>
      </dsp:nvSpPr>
      <dsp:spPr>
        <a:xfrm>
          <a:off x="0" y="1285867"/>
          <a:ext cx="6048672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2970924"/>
              <a:satOff val="-15130"/>
              <a:lumOff val="27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3FBCC2-5B33-4423-9653-335F3C19B384}">
      <dsp:nvSpPr>
        <dsp:cNvPr id="0" name=""/>
        <dsp:cNvSpPr/>
      </dsp:nvSpPr>
      <dsp:spPr>
        <a:xfrm>
          <a:off x="288031" y="944920"/>
          <a:ext cx="5757889" cy="555780"/>
        </a:xfrm>
        <a:prstGeom prst="roundRect">
          <a:avLst/>
        </a:prstGeom>
        <a:solidFill>
          <a:schemeClr val="accent5">
            <a:hueOff val="2970924"/>
            <a:satOff val="-15130"/>
            <a:lumOff val="27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38" tIns="0" rIns="160038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Teta, ______přijela na návštěvu, nám přivezla dárky.</a:t>
          </a:r>
          <a:endParaRPr lang="cs-CZ" sz="1400" kern="1200" dirty="0"/>
        </a:p>
      </dsp:txBody>
      <dsp:txXfrm>
        <a:off x="315162" y="972051"/>
        <a:ext cx="5703627" cy="501518"/>
      </dsp:txXfrm>
    </dsp:sp>
    <dsp:sp modelId="{40F516C0-C1E1-471F-8441-73769BE1857F}">
      <dsp:nvSpPr>
        <dsp:cNvPr id="0" name=""/>
        <dsp:cNvSpPr/>
      </dsp:nvSpPr>
      <dsp:spPr>
        <a:xfrm>
          <a:off x="0" y="2151344"/>
          <a:ext cx="6048672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5941847"/>
              <a:satOff val="-30260"/>
              <a:lumOff val="5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1A44D1-A78D-4A4B-8C81-9D2F5C65FA19}">
      <dsp:nvSpPr>
        <dsp:cNvPr id="0" name=""/>
        <dsp:cNvSpPr/>
      </dsp:nvSpPr>
      <dsp:spPr>
        <a:xfrm>
          <a:off x="300956" y="1744867"/>
          <a:ext cx="5744460" cy="627877"/>
        </a:xfrm>
        <a:prstGeom prst="roundRect">
          <a:avLst/>
        </a:prstGeom>
        <a:solidFill>
          <a:schemeClr val="accent5">
            <a:hueOff val="5941847"/>
            <a:satOff val="-30260"/>
            <a:lumOff val="5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38" tIns="0" rIns="160038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Hrad, na _______jsme  vyšplhali, byl velmi krásný.</a:t>
          </a:r>
          <a:endParaRPr lang="cs-CZ" sz="2000" kern="1200" dirty="0"/>
        </a:p>
      </dsp:txBody>
      <dsp:txXfrm>
        <a:off x="331606" y="1775517"/>
        <a:ext cx="5683160" cy="566577"/>
      </dsp:txXfrm>
    </dsp:sp>
    <dsp:sp modelId="{E8E19D1A-D7C6-4EB3-A1CA-74F5546978BA}">
      <dsp:nvSpPr>
        <dsp:cNvPr id="0" name=""/>
        <dsp:cNvSpPr/>
      </dsp:nvSpPr>
      <dsp:spPr>
        <a:xfrm>
          <a:off x="0" y="3052869"/>
          <a:ext cx="6048672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8912770"/>
              <a:satOff val="-45390"/>
              <a:lumOff val="83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2C78A4-4421-4756-AB66-201CD4EAC262}">
      <dsp:nvSpPr>
        <dsp:cNvPr id="0" name=""/>
        <dsp:cNvSpPr/>
      </dsp:nvSpPr>
      <dsp:spPr>
        <a:xfrm>
          <a:off x="291801" y="2610344"/>
          <a:ext cx="5752638" cy="663925"/>
        </a:xfrm>
        <a:prstGeom prst="roundRect">
          <a:avLst/>
        </a:prstGeom>
        <a:solidFill>
          <a:schemeClr val="accent5">
            <a:hueOff val="8912770"/>
            <a:satOff val="-45390"/>
            <a:lumOff val="83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38" tIns="0" rIns="160038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Obě auta, (s) _______ jsme přijeli, byla nepojízdná.</a:t>
          </a:r>
          <a:endParaRPr lang="cs-CZ" sz="2000" kern="1200" dirty="0"/>
        </a:p>
      </dsp:txBody>
      <dsp:txXfrm>
        <a:off x="324211" y="2642754"/>
        <a:ext cx="5687818" cy="599105"/>
      </dsp:txXfrm>
    </dsp:sp>
    <dsp:sp modelId="{947F116A-E0F3-407A-B7EF-8D8ABF7E72C4}">
      <dsp:nvSpPr>
        <dsp:cNvPr id="0" name=""/>
        <dsp:cNvSpPr/>
      </dsp:nvSpPr>
      <dsp:spPr>
        <a:xfrm>
          <a:off x="0" y="3886726"/>
          <a:ext cx="6048672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11883694"/>
              <a:satOff val="-60520"/>
              <a:lumOff val="111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159CC4-480A-4912-8824-568E52E9D759}">
      <dsp:nvSpPr>
        <dsp:cNvPr id="0" name=""/>
        <dsp:cNvSpPr/>
      </dsp:nvSpPr>
      <dsp:spPr>
        <a:xfrm>
          <a:off x="302433" y="3511869"/>
          <a:ext cx="5686525" cy="596256"/>
        </a:xfrm>
        <a:prstGeom prst="roundRect">
          <a:avLst/>
        </a:prstGeom>
        <a:solidFill>
          <a:schemeClr val="accent5">
            <a:hueOff val="11883694"/>
            <a:satOff val="-60520"/>
            <a:lumOff val="111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38" tIns="0" rIns="160038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Jsou to přátelé, bez __________ se neobejdeme</a:t>
          </a:r>
          <a:r>
            <a:rPr lang="cs-CZ" sz="1400" kern="1200" dirty="0" smtClean="0"/>
            <a:t>.</a:t>
          </a:r>
          <a:endParaRPr lang="cs-CZ" sz="1400" kern="1200" dirty="0"/>
        </a:p>
      </dsp:txBody>
      <dsp:txXfrm>
        <a:off x="331540" y="3540976"/>
        <a:ext cx="5628311" cy="5380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EF1FD-2531-43D2-A895-BD2AE54C8A99}">
      <dsp:nvSpPr>
        <dsp:cNvPr id="0" name=""/>
        <dsp:cNvSpPr/>
      </dsp:nvSpPr>
      <dsp:spPr>
        <a:xfrm>
          <a:off x="0" y="30507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FA10B-E595-4303-8390-0FF1752D9A49}">
      <dsp:nvSpPr>
        <dsp:cNvPr id="0" name=""/>
        <dsp:cNvSpPr/>
      </dsp:nvSpPr>
      <dsp:spPr>
        <a:xfrm>
          <a:off x="304800" y="39399"/>
          <a:ext cx="4267200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JENŽ</a:t>
          </a:r>
          <a:endParaRPr lang="cs-CZ" sz="3200" kern="1200" dirty="0"/>
        </a:p>
      </dsp:txBody>
      <dsp:txXfrm>
        <a:off x="330739" y="65338"/>
        <a:ext cx="4215322" cy="479482"/>
      </dsp:txXfrm>
    </dsp:sp>
    <dsp:sp modelId="{FCA11467-7EAB-47E3-86BA-74D32AF05BA9}">
      <dsp:nvSpPr>
        <dsp:cNvPr id="0" name=""/>
        <dsp:cNvSpPr/>
      </dsp:nvSpPr>
      <dsp:spPr>
        <a:xfrm>
          <a:off x="0" y="112155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2970924"/>
              <a:satOff val="-15130"/>
              <a:lumOff val="27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740F8C-86DC-47A2-B51A-CC1C92603E0A}">
      <dsp:nvSpPr>
        <dsp:cNvPr id="0" name=""/>
        <dsp:cNvSpPr/>
      </dsp:nvSpPr>
      <dsp:spPr>
        <a:xfrm>
          <a:off x="304800" y="855879"/>
          <a:ext cx="4267200" cy="531360"/>
        </a:xfrm>
        <a:prstGeom prst="roundRect">
          <a:avLst/>
        </a:prstGeom>
        <a:solidFill>
          <a:schemeClr val="accent5">
            <a:hueOff val="2970924"/>
            <a:satOff val="-15130"/>
            <a:lumOff val="27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JEŽ</a:t>
          </a:r>
          <a:endParaRPr lang="cs-CZ" sz="3200" kern="1200" dirty="0"/>
        </a:p>
      </dsp:txBody>
      <dsp:txXfrm>
        <a:off x="330739" y="881818"/>
        <a:ext cx="4215322" cy="479482"/>
      </dsp:txXfrm>
    </dsp:sp>
    <dsp:sp modelId="{D5785702-B688-4056-9236-CC8DA35356A0}">
      <dsp:nvSpPr>
        <dsp:cNvPr id="0" name=""/>
        <dsp:cNvSpPr/>
      </dsp:nvSpPr>
      <dsp:spPr>
        <a:xfrm>
          <a:off x="0" y="193803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5941847"/>
              <a:satOff val="-30260"/>
              <a:lumOff val="5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15D57-7D44-427F-808A-B43D1F8BCD0D}">
      <dsp:nvSpPr>
        <dsp:cNvPr id="0" name=""/>
        <dsp:cNvSpPr/>
      </dsp:nvSpPr>
      <dsp:spPr>
        <a:xfrm>
          <a:off x="304800" y="1672359"/>
          <a:ext cx="4267200" cy="531360"/>
        </a:xfrm>
        <a:prstGeom prst="roundRect">
          <a:avLst/>
        </a:prstGeom>
        <a:solidFill>
          <a:schemeClr val="accent5">
            <a:hueOff val="5941847"/>
            <a:satOff val="-30260"/>
            <a:lumOff val="5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JEJŽ</a:t>
          </a:r>
          <a:endParaRPr lang="cs-CZ" sz="3200" kern="1200" dirty="0"/>
        </a:p>
      </dsp:txBody>
      <dsp:txXfrm>
        <a:off x="330739" y="1698298"/>
        <a:ext cx="4215322" cy="479482"/>
      </dsp:txXfrm>
    </dsp:sp>
    <dsp:sp modelId="{D1C4DA27-56D2-4908-B1A8-82EF69009831}">
      <dsp:nvSpPr>
        <dsp:cNvPr id="0" name=""/>
        <dsp:cNvSpPr/>
      </dsp:nvSpPr>
      <dsp:spPr>
        <a:xfrm>
          <a:off x="0" y="275452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8912770"/>
              <a:satOff val="-45390"/>
              <a:lumOff val="83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B660D1-73A9-4CFA-9A5E-8CD07E6D7E27}">
      <dsp:nvSpPr>
        <dsp:cNvPr id="0" name=""/>
        <dsp:cNvSpPr/>
      </dsp:nvSpPr>
      <dsp:spPr>
        <a:xfrm>
          <a:off x="304800" y="2488840"/>
          <a:ext cx="4267200" cy="531360"/>
        </a:xfrm>
        <a:prstGeom prst="roundRect">
          <a:avLst/>
        </a:prstGeom>
        <a:solidFill>
          <a:schemeClr val="accent5">
            <a:hueOff val="8912770"/>
            <a:satOff val="-45390"/>
            <a:lumOff val="83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JIMIŽ, S NIMIŽ</a:t>
          </a:r>
          <a:endParaRPr lang="cs-CZ" sz="3200" kern="1200" dirty="0"/>
        </a:p>
      </dsp:txBody>
      <dsp:txXfrm>
        <a:off x="330739" y="2514779"/>
        <a:ext cx="4215322" cy="479482"/>
      </dsp:txXfrm>
    </dsp:sp>
    <dsp:sp modelId="{8A2C5F58-EC58-45B3-96EE-D72148ABB910}">
      <dsp:nvSpPr>
        <dsp:cNvPr id="0" name=""/>
        <dsp:cNvSpPr/>
      </dsp:nvSpPr>
      <dsp:spPr>
        <a:xfrm>
          <a:off x="0" y="357100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11883694"/>
              <a:satOff val="-60520"/>
              <a:lumOff val="111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21AAE6-A9FE-46BD-A987-433FF8A500B1}">
      <dsp:nvSpPr>
        <dsp:cNvPr id="0" name=""/>
        <dsp:cNvSpPr/>
      </dsp:nvSpPr>
      <dsp:spPr>
        <a:xfrm>
          <a:off x="304800" y="3305320"/>
          <a:ext cx="4267200" cy="531360"/>
        </a:xfrm>
        <a:prstGeom prst="roundRect">
          <a:avLst/>
        </a:prstGeom>
        <a:solidFill>
          <a:schemeClr val="accent5">
            <a:hueOff val="11883694"/>
            <a:satOff val="-60520"/>
            <a:lumOff val="111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JICHŽ, BEZ NICHŽ</a:t>
          </a:r>
          <a:endParaRPr lang="cs-CZ" sz="3200" kern="1200" dirty="0"/>
        </a:p>
      </dsp:txBody>
      <dsp:txXfrm>
        <a:off x="330739" y="3331259"/>
        <a:ext cx="4215322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9E630D-B85C-4F68-9B02-70E5CAE8F7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83705B-112F-480F-A601-922D8FE93A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93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097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99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952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532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376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736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640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646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948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864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37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8B7572-05BB-456A-9371-89D2E6B415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FBEE1F-37FC-4F8F-B7DC-8986AFF6F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477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89694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605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5239066"/>
              </p:ext>
            </p:extLst>
          </p:nvPr>
        </p:nvGraphicFramePr>
        <p:xfrm>
          <a:off x="1524000" y="1988840"/>
          <a:ext cx="6096000" cy="425907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316397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Doplňovací</a:t>
                      </a:r>
                      <a:r>
                        <a:rPr lang="cs-CZ" baseline="0" dirty="0" smtClean="0"/>
                        <a:t> cvičení</a:t>
                      </a:r>
                      <a:r>
                        <a:rPr lang="cs-CZ" dirty="0" smtClean="0"/>
                        <a:t> lze realizovat pomocí fixu určeného k psaní na interaktivní tabuli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138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2331690"/>
          </a:xfrm>
        </p:spPr>
        <p:txBody>
          <a:bodyPr/>
          <a:lstStyle/>
          <a:p>
            <a:r>
              <a:rPr lang="cs-CZ" dirty="0" smtClean="0">
                <a:latin typeface="Goudy Stout" pitchFamily="18" charset="0"/>
              </a:rPr>
              <a:t> ZÁJMENO</a:t>
            </a:r>
            <a:endParaRPr lang="cs-CZ" dirty="0">
              <a:latin typeface="Goudy Stout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1921768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Goudy Stout" pitchFamily="18" charset="0"/>
              </a:rPr>
              <a:t>JENŽ</a:t>
            </a:r>
            <a:endParaRPr lang="cs-CZ" sz="5400" dirty="0">
              <a:latin typeface="Goudy Stou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836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ZÁJMENO JENŽ: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2629002"/>
              </p:ext>
            </p:extLst>
          </p:nvPr>
        </p:nvGraphicFramePr>
        <p:xfrm>
          <a:off x="1619672" y="1484784"/>
          <a:ext cx="60486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0089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8567682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9774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51</TotalTime>
  <Words>173</Words>
  <Application>Microsoft Office PowerPoint</Application>
  <PresentationFormat>Předvádění na obrazovce (4:3)</PresentationFormat>
  <Paragraphs>32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Slunovrat</vt:lpstr>
      <vt:lpstr>Motiv systému Office</vt:lpstr>
      <vt:lpstr>Prezentace aplikace PowerPoint</vt:lpstr>
      <vt:lpstr>Anotace</vt:lpstr>
      <vt:lpstr> ZÁJMENO</vt:lpstr>
      <vt:lpstr>DOPLŇUJ ZÁJMENO JENŽ: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ZÁJMENO</dc:title>
  <dc:creator>Dufková</dc:creator>
  <cp:lastModifiedBy>Dufková</cp:lastModifiedBy>
  <cp:revision>7</cp:revision>
  <dcterms:created xsi:type="dcterms:W3CDTF">2012-03-10T21:03:36Z</dcterms:created>
  <dcterms:modified xsi:type="dcterms:W3CDTF">2012-03-11T01:12:53Z</dcterms:modified>
</cp:coreProperties>
</file>