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57" r:id="rId3"/>
    <p:sldId id="258" r:id="rId4"/>
    <p:sldId id="259" r:id="rId5"/>
    <p:sldId id="261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D5C8D-6CF4-467D-92E1-B47CE874E676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F460BC-2A60-4148-9351-61E368E465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251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EDF0F9C-428F-4D75-AB7B-AF591D301E36}" type="slidenum">
              <a:rPr lang="cs-CZ"/>
              <a:pPr/>
              <a:t>1</a:t>
            </a:fld>
            <a:endParaRPr lang="cs-CZ"/>
          </a:p>
        </p:txBody>
      </p:sp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3881209" y="8686460"/>
            <a:ext cx="2975352" cy="456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algn="r">
              <a:lnSpc>
                <a:spcPct val="95000"/>
              </a:lnSpc>
              <a:buClrTx/>
              <a:buFontTx/>
              <a:buNone/>
            </a:pPr>
            <a:fld id="{082478C1-32E3-4B57-9A0C-A52018F248E3}" type="slidenum">
              <a:rPr lang="cs-CZ" sz="1200">
                <a:latin typeface="Times New Roman" pitchFamily="16" charset="0"/>
              </a:rPr>
              <a:pPr algn="r">
                <a:lnSpc>
                  <a:spcPct val="95000"/>
                </a:lnSpc>
                <a:buClrTx/>
                <a:buFontTx/>
                <a:buNone/>
              </a:pPr>
              <a:t>1</a:t>
            </a:fld>
            <a:endParaRPr lang="cs-CZ" sz="1200">
              <a:latin typeface="Times New Roman" pitchFamily="16" charset="0"/>
            </a:endParaRP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884088" y="8685103"/>
            <a:ext cx="2972472" cy="457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8903" tIns="39452" rIns="78903" bIns="39452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fld id="{70EB7B4C-F34D-4749-9BB4-237CD56AE1A7}" type="slidenum">
              <a:rPr lang="cs-CZ">
                <a:latin typeface="Times New Roman" pitchFamily="16" charset="0"/>
              </a:rPr>
              <a:pPr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>
              <a:latin typeface="Times New Roman" pitchFamily="16" charset="0"/>
            </a:endParaRPr>
          </a:p>
        </p:txBody>
      </p:sp>
      <p:sp>
        <p:nvSpPr>
          <p:cNvPr id="5123" name="Rectangle 3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 eaLnBrk="1">
              <a:spcBef>
                <a:spcPct val="0"/>
              </a:spcBef>
              <a:buClrTx/>
              <a:buFontTx/>
              <a:buNone/>
            </a:pPr>
            <a:endParaRPr lang="cs-CZ" sz="1800">
              <a:latin typeface="Arial" charset="0"/>
              <a:ea typeface="Microsoft YaHei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571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250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205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027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15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655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76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20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533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23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054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62232-146B-4EB1-BD08-C62E13DD3FF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9C24A-A547-449C-AF2C-68347DD381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101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80" y="414764"/>
            <a:ext cx="6986880" cy="141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323852"/>
              </p:ext>
            </p:extLst>
          </p:nvPr>
        </p:nvGraphicFramePr>
        <p:xfrm>
          <a:off x="771841" y="2118464"/>
          <a:ext cx="7768800" cy="3860201"/>
        </p:xfrm>
        <a:graphic>
          <a:graphicData uri="http://schemas.openxmlformats.org/drawingml/2006/table">
            <a:tbl>
              <a:tblPr/>
              <a:tblGrid>
                <a:gridCol w="2285280"/>
                <a:gridCol w="5483520"/>
              </a:tblGrid>
              <a:tr h="620706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školy, adresa:</a:t>
                      </a:r>
                    </a:p>
                  </a:txBody>
                  <a:tcPr marL="81638" marR="81638" marT="141085" marB="421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Kamenný Přívoz 53, Kamenný Přívoz  25282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500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projektu: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CZ.1.07/1.4.00/21.3569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3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Šablona: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Inovace a zkvalitnění výuky prostřednictvím ICT (III/2)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52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Číslo materiálu:</a:t>
                      </a:r>
                    </a:p>
                  </a:txBody>
                  <a:tcPr marL="0" marR="0" marT="41117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 VY_32_INOVACE_MA.2.s.07</a:t>
                      </a:r>
                    </a:p>
                  </a:txBody>
                  <a:tcPr marL="0" marR="0" marT="41117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52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Název materiálu:</a:t>
                      </a:r>
                    </a:p>
                  </a:txBody>
                  <a:tcPr marL="0" marR="0" marT="65872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Orientace v čase – celé hodiny</a:t>
                      </a:r>
                    </a:p>
                  </a:txBody>
                  <a:tcPr marL="0" marR="0" marT="65872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96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Předmět: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Matematika, 1, 2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96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Třída:</a:t>
                      </a:r>
                    </a:p>
                  </a:txBody>
                  <a:tcPr marL="0" marR="0" marT="41117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  I.</a:t>
                      </a:r>
                    </a:p>
                  </a:txBody>
                  <a:tcPr marL="0" marR="0" marT="41117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76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Autor/ověřující učitel: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Martina Šimsová / Martina Šimsová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6639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Datum ověření:</a:t>
                      </a:r>
                    </a:p>
                  </a:txBody>
                  <a:tcPr marL="81638" marR="81638" marT="122698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7.4.2013</a:t>
                      </a:r>
                    </a:p>
                  </a:txBody>
                  <a:tcPr marL="81638" marR="81638" marT="97943" marB="4213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381396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Skupina 68"/>
          <p:cNvGrpSpPr/>
          <p:nvPr/>
        </p:nvGrpSpPr>
        <p:grpSpPr>
          <a:xfrm>
            <a:off x="419948" y="1064488"/>
            <a:ext cx="2406590" cy="2352099"/>
            <a:chOff x="469296" y="721023"/>
            <a:chExt cx="2406590" cy="2352099"/>
          </a:xfrm>
        </p:grpSpPr>
        <p:grpSp>
          <p:nvGrpSpPr>
            <p:cNvPr id="6" name="Skupina 5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ovéPole 4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61" name="Přímá spojnice se šipkou 60"/>
            <p:cNvCxnSpPr>
              <a:endCxn id="5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Přímá spojnice se šipkou 63"/>
            <p:cNvCxnSpPr/>
            <p:nvPr/>
          </p:nvCxnSpPr>
          <p:spPr>
            <a:xfrm flipH="1">
              <a:off x="1150778" y="1866960"/>
              <a:ext cx="501665" cy="34468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5" name="Skupina 84"/>
          <p:cNvGrpSpPr/>
          <p:nvPr/>
        </p:nvGrpSpPr>
        <p:grpSpPr>
          <a:xfrm>
            <a:off x="3400381" y="1064488"/>
            <a:ext cx="2406590" cy="2352099"/>
            <a:chOff x="469296" y="721023"/>
            <a:chExt cx="2406590" cy="2352099"/>
          </a:xfrm>
        </p:grpSpPr>
        <p:grpSp>
          <p:nvGrpSpPr>
            <p:cNvPr id="86" name="Skupina 85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89" name="Ovál 88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0" name="TextovéPole 89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91" name="TextovéPole 90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92" name="TextovéPole 91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3" name="TextovéPole 92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94" name="TextovéPole 93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95" name="TextovéPole 94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96" name="TextovéPole 95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97" name="TextovéPole 96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98" name="TextovéPole 97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00" name="TextovéPole 99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87" name="Přímá spojnice se šipkou 86"/>
            <p:cNvCxnSpPr>
              <a:endCxn id="90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Přímá spojnice se šipkou 87"/>
            <p:cNvCxnSpPr/>
            <p:nvPr/>
          </p:nvCxnSpPr>
          <p:spPr>
            <a:xfrm flipH="1">
              <a:off x="1652441" y="1866960"/>
              <a:ext cx="3" cy="52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" name="Skupina 101"/>
          <p:cNvGrpSpPr/>
          <p:nvPr/>
        </p:nvGrpSpPr>
        <p:grpSpPr>
          <a:xfrm>
            <a:off x="6200961" y="1064488"/>
            <a:ext cx="2406590" cy="2352099"/>
            <a:chOff x="469296" y="721023"/>
            <a:chExt cx="2406590" cy="2352099"/>
          </a:xfrm>
        </p:grpSpPr>
        <p:grpSp>
          <p:nvGrpSpPr>
            <p:cNvPr id="103" name="Skupina 102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106" name="Ovál 105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08" name="TextovéPole 107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10" name="TextovéPole 109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2" name="TextovéPole 111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14" name="TextovéPole 113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16" name="TextovéPole 115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18" name="TextovéPole 117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104" name="Přímá spojnice se šipkou 103"/>
            <p:cNvCxnSpPr>
              <a:endCxn id="107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Přímá spojnice se šipkou 104"/>
            <p:cNvCxnSpPr/>
            <p:nvPr/>
          </p:nvCxnSpPr>
          <p:spPr>
            <a:xfrm flipH="1" flipV="1">
              <a:off x="1652441" y="1375471"/>
              <a:ext cx="3" cy="491489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028" name="Picture 4" descr="C:\Users\admin\AppData\Local\Microsoft\Windows\Temporary Internet Files\Content.IE5\TB5HZNAH\MC9003983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083" y="4330598"/>
            <a:ext cx="1827886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ovéPole 119"/>
          <p:cNvSpPr txBox="1"/>
          <p:nvPr/>
        </p:nvSpPr>
        <p:spPr>
          <a:xfrm>
            <a:off x="6967898" y="6103273"/>
            <a:ext cx="1087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VSTÁVÁM</a:t>
            </a:r>
            <a:endParaRPr lang="cs-CZ" dirty="0"/>
          </a:p>
        </p:txBody>
      </p:sp>
      <p:pic>
        <p:nvPicPr>
          <p:cNvPr id="1030" name="Picture 6" descr="C:\Users\admin\AppData\Local\Microsoft\Windows\Temporary Internet Files\Content.IE5\V0CPYC8I\MC900292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423" y="4249815"/>
            <a:ext cx="1432865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541FPBK7\MC900233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4" y="4436270"/>
            <a:ext cx="2492721" cy="169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" name="TextovéPole 120"/>
          <p:cNvSpPr txBox="1"/>
          <p:nvPr/>
        </p:nvSpPr>
        <p:spPr>
          <a:xfrm>
            <a:off x="3794153" y="6044718"/>
            <a:ext cx="1536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ZAČÍNÁ ŠKOLA</a:t>
            </a:r>
            <a:endParaRPr lang="cs-CZ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1009151" y="5949129"/>
            <a:ext cx="1164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OBĚDVÁM</a:t>
            </a:r>
            <a:endParaRPr lang="cs-CZ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2912639" y="404664"/>
            <a:ext cx="3530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SPOJ ČAS S OBRÁZKEM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088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Skupina 68"/>
          <p:cNvGrpSpPr/>
          <p:nvPr/>
        </p:nvGrpSpPr>
        <p:grpSpPr>
          <a:xfrm>
            <a:off x="419948" y="1064488"/>
            <a:ext cx="2406590" cy="2352099"/>
            <a:chOff x="469296" y="721023"/>
            <a:chExt cx="2406590" cy="2352099"/>
          </a:xfrm>
        </p:grpSpPr>
        <p:grpSp>
          <p:nvGrpSpPr>
            <p:cNvPr id="6" name="Skupina 5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ovéPole 4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61" name="Přímá spojnice se šipkou 60"/>
            <p:cNvCxnSpPr>
              <a:endCxn id="5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Přímá spojnice se šipkou 63"/>
            <p:cNvCxnSpPr/>
            <p:nvPr/>
          </p:nvCxnSpPr>
          <p:spPr>
            <a:xfrm flipH="1">
              <a:off x="1150778" y="1866960"/>
              <a:ext cx="501665" cy="34468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5" name="Skupina 84"/>
          <p:cNvGrpSpPr/>
          <p:nvPr/>
        </p:nvGrpSpPr>
        <p:grpSpPr>
          <a:xfrm>
            <a:off x="3400381" y="1064488"/>
            <a:ext cx="2406590" cy="2352099"/>
            <a:chOff x="469296" y="721023"/>
            <a:chExt cx="2406590" cy="2352099"/>
          </a:xfrm>
        </p:grpSpPr>
        <p:grpSp>
          <p:nvGrpSpPr>
            <p:cNvPr id="86" name="Skupina 85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89" name="Ovál 88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0" name="TextovéPole 89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91" name="TextovéPole 90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92" name="TextovéPole 91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3" name="TextovéPole 92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94" name="TextovéPole 93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95" name="TextovéPole 94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96" name="TextovéPole 95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97" name="TextovéPole 96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98" name="TextovéPole 97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00" name="TextovéPole 99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87" name="Přímá spojnice se šipkou 86"/>
            <p:cNvCxnSpPr>
              <a:endCxn id="90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Přímá spojnice se šipkou 87"/>
            <p:cNvCxnSpPr/>
            <p:nvPr/>
          </p:nvCxnSpPr>
          <p:spPr>
            <a:xfrm flipH="1">
              <a:off x="1652441" y="1866960"/>
              <a:ext cx="3" cy="521588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" name="Skupina 101"/>
          <p:cNvGrpSpPr/>
          <p:nvPr/>
        </p:nvGrpSpPr>
        <p:grpSpPr>
          <a:xfrm>
            <a:off x="6200961" y="1064488"/>
            <a:ext cx="2406590" cy="2352099"/>
            <a:chOff x="469296" y="721023"/>
            <a:chExt cx="2406590" cy="2352099"/>
          </a:xfrm>
        </p:grpSpPr>
        <p:grpSp>
          <p:nvGrpSpPr>
            <p:cNvPr id="103" name="Skupina 102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106" name="Ovál 105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08" name="TextovéPole 107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10" name="TextovéPole 109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2" name="TextovéPole 111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14" name="TextovéPole 113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16" name="TextovéPole 115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18" name="TextovéPole 117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104" name="Přímá spojnice se šipkou 103"/>
            <p:cNvCxnSpPr>
              <a:endCxn id="107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Přímá spojnice se šipkou 104"/>
            <p:cNvCxnSpPr/>
            <p:nvPr/>
          </p:nvCxnSpPr>
          <p:spPr>
            <a:xfrm flipH="1" flipV="1">
              <a:off x="1652441" y="1375471"/>
              <a:ext cx="3" cy="491489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028" name="Picture 4" descr="C:\Users\admin\AppData\Local\Microsoft\Windows\Temporary Internet Files\Content.IE5\TB5HZNAH\MC9003983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083" y="4330598"/>
            <a:ext cx="1827886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ovéPole 119"/>
          <p:cNvSpPr txBox="1"/>
          <p:nvPr/>
        </p:nvSpPr>
        <p:spPr>
          <a:xfrm>
            <a:off x="6967898" y="6103273"/>
            <a:ext cx="1087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VSTÁVÁM</a:t>
            </a:r>
            <a:endParaRPr lang="cs-CZ" dirty="0"/>
          </a:p>
        </p:txBody>
      </p:sp>
      <p:pic>
        <p:nvPicPr>
          <p:cNvPr id="1030" name="Picture 6" descr="C:\Users\admin\AppData\Local\Microsoft\Windows\Temporary Internet Files\Content.IE5\V0CPYC8I\MC900292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383" y="4249815"/>
            <a:ext cx="1432865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dmin\AppData\Local\Microsoft\Windows\Temporary Internet Files\Content.IE5\541FPBK7\MC900233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4" y="4436270"/>
            <a:ext cx="2492721" cy="169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" name="TextovéPole 120"/>
          <p:cNvSpPr txBox="1"/>
          <p:nvPr/>
        </p:nvSpPr>
        <p:spPr>
          <a:xfrm>
            <a:off x="3794153" y="6044718"/>
            <a:ext cx="1536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ZAČÍNÁ ŠKOLA</a:t>
            </a:r>
            <a:endParaRPr lang="cs-CZ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1009151" y="5949129"/>
            <a:ext cx="1164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OBĚDVÁM</a:t>
            </a:r>
            <a:endParaRPr lang="cs-CZ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2912639" y="404664"/>
            <a:ext cx="3530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SPOJ ČAS S OBRÁZKEM</a:t>
            </a:r>
            <a:endParaRPr lang="cs-CZ" sz="2800" dirty="0"/>
          </a:p>
        </p:txBody>
      </p:sp>
      <p:cxnSp>
        <p:nvCxnSpPr>
          <p:cNvPr id="3" name="Přímá spojnice 2"/>
          <p:cNvCxnSpPr>
            <a:endCxn id="106" idx="4"/>
          </p:cNvCxnSpPr>
          <p:nvPr/>
        </p:nvCxnSpPr>
        <p:spPr>
          <a:xfrm flipV="1">
            <a:off x="1486333" y="3416587"/>
            <a:ext cx="5897774" cy="914012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1028" idx="0"/>
            <a:endCxn id="89" idx="4"/>
          </p:cNvCxnSpPr>
          <p:nvPr/>
        </p:nvCxnSpPr>
        <p:spPr>
          <a:xfrm flipH="1" flipV="1">
            <a:off x="4583527" y="3416587"/>
            <a:ext cx="2953499" cy="914011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H="1" flipV="1">
            <a:off x="1630031" y="3461475"/>
            <a:ext cx="2953498" cy="78834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45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56117" y="1211423"/>
            <a:ext cx="8346885" cy="5398315"/>
            <a:chOff x="-91694" y="1064488"/>
            <a:chExt cx="8699245" cy="6055172"/>
          </a:xfrm>
        </p:grpSpPr>
        <p:grpSp>
          <p:nvGrpSpPr>
            <p:cNvPr id="69" name="Skupina 68"/>
            <p:cNvGrpSpPr/>
            <p:nvPr/>
          </p:nvGrpSpPr>
          <p:grpSpPr>
            <a:xfrm>
              <a:off x="419948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6" name="Skupina 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4" name="Ovál 3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" name="TextovéPole 4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7" name="TextovéPole 6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8" name="TextovéPole 7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" name="TextovéPole 8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0" name="TextovéPole 9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" name="TextovéPole 10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2" name="TextovéPole 11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3" name="TextovéPole 12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4" name="TextovéPole 13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6" name="TextovéPole 15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7" name="TextovéPole 16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61" name="Přímá spojnice se šipkou 60"/>
              <p:cNvCxnSpPr>
                <a:endCxn id="5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Přímá spojnice se šipkou 63"/>
              <p:cNvCxnSpPr/>
              <p:nvPr/>
            </p:nvCxnSpPr>
            <p:spPr>
              <a:xfrm flipH="1">
                <a:off x="1150778" y="1866960"/>
                <a:ext cx="501665" cy="34468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Skupina 84"/>
            <p:cNvGrpSpPr/>
            <p:nvPr/>
          </p:nvGrpSpPr>
          <p:grpSpPr>
            <a:xfrm>
              <a:off x="340038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86" name="Skupina 8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89" name="Ovál 88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0" name="TextovéPole 89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91" name="TextovéPole 90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92" name="TextovéPole 91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3" name="TextovéPole 92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94" name="TextovéPole 93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95" name="TextovéPole 94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96" name="TextovéPole 95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97" name="TextovéPole 96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98" name="TextovéPole 97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99" name="TextovéPole 98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00" name="TextovéPole 99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01" name="TextovéPole 100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87" name="Přímá spojnice se šipkou 86"/>
              <p:cNvCxnSpPr>
                <a:endCxn id="90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se šipkou 87"/>
              <p:cNvCxnSpPr/>
              <p:nvPr/>
            </p:nvCxnSpPr>
            <p:spPr>
              <a:xfrm flipH="1">
                <a:off x="1652441" y="1866960"/>
                <a:ext cx="3" cy="52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2" name="Skupina 101"/>
            <p:cNvGrpSpPr/>
            <p:nvPr/>
          </p:nvGrpSpPr>
          <p:grpSpPr>
            <a:xfrm>
              <a:off x="620096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103" name="Skupina 102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106" name="Ovál 105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07" name="TextovéPole 106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08" name="TextovéPole 107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09" name="TextovéPole 108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10" name="TextovéPole 109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11" name="TextovéPole 110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2" name="TextovéPole 111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13" name="TextovéPole 112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14" name="TextovéPole 113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15" name="TextovéPole 114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16" name="TextovéPole 115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17" name="TextovéPole 116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18" name="TextovéPole 117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04" name="Přímá spojnice se šipkou 103"/>
              <p:cNvCxnSpPr>
                <a:endCxn id="107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5" name="Přímá spojnice se šipkou 104"/>
              <p:cNvCxnSpPr/>
              <p:nvPr/>
            </p:nvCxnSpPr>
            <p:spPr>
              <a:xfrm flipH="1" flipV="1">
                <a:off x="1652441" y="1375471"/>
                <a:ext cx="3" cy="491489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0" name="TextovéPole 119"/>
            <p:cNvSpPr txBox="1"/>
            <p:nvPr/>
          </p:nvSpPr>
          <p:spPr>
            <a:xfrm>
              <a:off x="5874451" y="6685571"/>
              <a:ext cx="1188049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VSTÁVÁM </a:t>
              </a:r>
              <a:endParaRPr lang="cs-CZ" dirty="0"/>
            </a:p>
          </p:txBody>
        </p:sp>
        <p:sp>
          <p:nvSpPr>
            <p:cNvPr id="121" name="TextovéPole 120"/>
            <p:cNvSpPr txBox="1"/>
            <p:nvPr/>
          </p:nvSpPr>
          <p:spPr>
            <a:xfrm>
              <a:off x="-91694" y="6579500"/>
              <a:ext cx="1656573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ZAČÍNÁ ŠKOLA </a:t>
              </a:r>
              <a:endParaRPr lang="cs-CZ" dirty="0"/>
            </a:p>
          </p:txBody>
        </p:sp>
        <p:sp>
          <p:nvSpPr>
            <p:cNvPr id="122" name="TextovéPole 121"/>
            <p:cNvSpPr txBox="1"/>
            <p:nvPr/>
          </p:nvSpPr>
          <p:spPr>
            <a:xfrm>
              <a:off x="3859400" y="6705388"/>
              <a:ext cx="1269311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OBĚDVÁM </a:t>
              </a:r>
              <a:endParaRPr lang="cs-CZ" dirty="0"/>
            </a:p>
          </p:txBody>
        </p:sp>
      </p:grpSp>
      <p:sp>
        <p:nvSpPr>
          <p:cNvPr id="123" name="TextovéPole 122"/>
          <p:cNvSpPr txBox="1"/>
          <p:nvPr/>
        </p:nvSpPr>
        <p:spPr>
          <a:xfrm>
            <a:off x="2408681" y="367894"/>
            <a:ext cx="4643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PŘIŘAĎ ČINNOSTI K HODINÁM</a:t>
            </a:r>
            <a:endParaRPr lang="cs-CZ" sz="2800" dirty="0"/>
          </a:p>
        </p:txBody>
      </p:sp>
      <p:grpSp>
        <p:nvGrpSpPr>
          <p:cNvPr id="62" name="Skupina 61"/>
          <p:cNvGrpSpPr/>
          <p:nvPr/>
        </p:nvGrpSpPr>
        <p:grpSpPr>
          <a:xfrm>
            <a:off x="2077748" y="3840744"/>
            <a:ext cx="6611938" cy="2768995"/>
            <a:chOff x="359389" y="1064488"/>
            <a:chExt cx="7069744" cy="3105922"/>
          </a:xfrm>
        </p:grpSpPr>
        <p:grpSp>
          <p:nvGrpSpPr>
            <p:cNvPr id="63" name="Skupina 62"/>
            <p:cNvGrpSpPr/>
            <p:nvPr/>
          </p:nvGrpSpPr>
          <p:grpSpPr>
            <a:xfrm>
              <a:off x="419948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141" name="Skupina 140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144" name="Ovál 143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5" name="TextovéPole 144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46" name="TextovéPole 145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47" name="TextovéPole 146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48" name="TextovéPole 147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49" name="TextovéPole 148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50" name="TextovéPole 149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51" name="TextovéPole 150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52" name="TextovéPole 151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53" name="TextovéPole 152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54" name="TextovéPole 153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55" name="TextovéPole 154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56" name="TextovéPole 155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42" name="Přímá spojnice se šipkou 141"/>
              <p:cNvCxnSpPr>
                <a:endCxn id="145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3" name="Přímá spojnice se šipkou 142"/>
              <p:cNvCxnSpPr/>
              <p:nvPr/>
            </p:nvCxnSpPr>
            <p:spPr>
              <a:xfrm flipH="1">
                <a:off x="1150778" y="1866960"/>
                <a:ext cx="501665" cy="34468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Skupina 64"/>
            <p:cNvGrpSpPr/>
            <p:nvPr/>
          </p:nvGrpSpPr>
          <p:grpSpPr>
            <a:xfrm>
              <a:off x="3400381" y="1064488"/>
              <a:ext cx="2406590" cy="2352100"/>
              <a:chOff x="469296" y="721023"/>
              <a:chExt cx="2406590" cy="2352100"/>
            </a:xfrm>
          </p:grpSpPr>
          <p:grpSp>
            <p:nvGrpSpPr>
              <p:cNvPr id="125" name="Skupina 124"/>
              <p:cNvGrpSpPr/>
              <p:nvPr/>
            </p:nvGrpSpPr>
            <p:grpSpPr>
              <a:xfrm>
                <a:off x="469296" y="721023"/>
                <a:ext cx="2406590" cy="2352100"/>
                <a:chOff x="899592" y="548680"/>
                <a:chExt cx="2563202" cy="2520281"/>
              </a:xfrm>
            </p:grpSpPr>
            <p:sp>
              <p:nvSpPr>
                <p:cNvPr id="128" name="Ovál 127"/>
                <p:cNvSpPr/>
                <p:nvPr/>
              </p:nvSpPr>
              <p:spPr>
                <a:xfrm>
                  <a:off x="899592" y="548681"/>
                  <a:ext cx="2520279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9" name="TextovéPole 128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30" name="TextovéPole 129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31" name="TextovéPole 130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32" name="TextovéPole 131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33" name="TextovéPole 132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34" name="TextovéPole 133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35" name="TextovéPole 134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36" name="TextovéPole 135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37" name="TextovéPole 136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38" name="TextovéPole 137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39" name="TextovéPole 138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40" name="TextovéPole 139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26" name="Přímá spojnice se šipkou 125"/>
              <p:cNvCxnSpPr>
                <a:endCxn id="129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7" name="Přímá spojnice se šipkou 126"/>
              <p:cNvCxnSpPr/>
              <p:nvPr/>
            </p:nvCxnSpPr>
            <p:spPr>
              <a:xfrm flipH="1">
                <a:off x="1652441" y="1866960"/>
                <a:ext cx="3" cy="52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7" name="TextovéPole 66"/>
            <p:cNvSpPr txBox="1"/>
            <p:nvPr/>
          </p:nvSpPr>
          <p:spPr>
            <a:xfrm>
              <a:off x="6315860" y="3756138"/>
              <a:ext cx="1113273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VEČEŘÍM</a:t>
              </a:r>
              <a:endParaRPr lang="cs-CZ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359389" y="3733667"/>
              <a:ext cx="1107857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JDU SPÁT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22165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7035" y="1211423"/>
            <a:ext cx="7855967" cy="2432031"/>
            <a:chOff x="419948" y="1064488"/>
            <a:chExt cx="8187603" cy="2727956"/>
          </a:xfrm>
        </p:grpSpPr>
        <p:grpSp>
          <p:nvGrpSpPr>
            <p:cNvPr id="69" name="Skupina 68"/>
            <p:cNvGrpSpPr/>
            <p:nvPr/>
          </p:nvGrpSpPr>
          <p:grpSpPr>
            <a:xfrm>
              <a:off x="419948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6" name="Skupina 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4" name="Ovál 3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" name="TextovéPole 4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7" name="TextovéPole 6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8" name="TextovéPole 7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" name="TextovéPole 8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0" name="TextovéPole 9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" name="TextovéPole 10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2" name="TextovéPole 11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3" name="TextovéPole 12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4" name="TextovéPole 13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6" name="TextovéPole 15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7" name="TextovéPole 16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61" name="Přímá spojnice se šipkou 60"/>
              <p:cNvCxnSpPr>
                <a:endCxn id="5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Přímá spojnice se šipkou 63"/>
              <p:cNvCxnSpPr/>
              <p:nvPr/>
            </p:nvCxnSpPr>
            <p:spPr>
              <a:xfrm flipH="1">
                <a:off x="1150778" y="1866960"/>
                <a:ext cx="501665" cy="34468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Skupina 84"/>
            <p:cNvGrpSpPr/>
            <p:nvPr/>
          </p:nvGrpSpPr>
          <p:grpSpPr>
            <a:xfrm>
              <a:off x="340038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86" name="Skupina 8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89" name="Ovál 88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0" name="TextovéPole 89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91" name="TextovéPole 90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92" name="TextovéPole 91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3" name="TextovéPole 92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94" name="TextovéPole 93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95" name="TextovéPole 94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96" name="TextovéPole 95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97" name="TextovéPole 96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98" name="TextovéPole 97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99" name="TextovéPole 98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00" name="TextovéPole 99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01" name="TextovéPole 100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87" name="Přímá spojnice se šipkou 86"/>
              <p:cNvCxnSpPr>
                <a:endCxn id="90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se šipkou 87"/>
              <p:cNvCxnSpPr/>
              <p:nvPr/>
            </p:nvCxnSpPr>
            <p:spPr>
              <a:xfrm flipH="1">
                <a:off x="1652441" y="1866960"/>
                <a:ext cx="3" cy="52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2" name="Skupina 101"/>
            <p:cNvGrpSpPr/>
            <p:nvPr/>
          </p:nvGrpSpPr>
          <p:grpSpPr>
            <a:xfrm>
              <a:off x="620096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103" name="Skupina 102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106" name="Ovál 105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07" name="TextovéPole 106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08" name="TextovéPole 107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09" name="TextovéPole 108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10" name="TextovéPole 109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11" name="TextovéPole 110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2" name="TextovéPole 111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13" name="TextovéPole 112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14" name="TextovéPole 113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15" name="TextovéPole 114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16" name="TextovéPole 115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17" name="TextovéPole 116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18" name="TextovéPole 117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04" name="Přímá spojnice se šipkou 103"/>
              <p:cNvCxnSpPr>
                <a:endCxn id="107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5" name="Přímá spojnice se šipkou 104"/>
              <p:cNvCxnSpPr/>
              <p:nvPr/>
            </p:nvCxnSpPr>
            <p:spPr>
              <a:xfrm flipH="1" flipV="1">
                <a:off x="1652441" y="1375471"/>
                <a:ext cx="3" cy="491489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0" name="TextovéPole 119"/>
            <p:cNvSpPr txBox="1"/>
            <p:nvPr/>
          </p:nvSpPr>
          <p:spPr>
            <a:xfrm>
              <a:off x="3983540" y="3423112"/>
              <a:ext cx="10870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VSTÁVÁM</a:t>
              </a:r>
              <a:endParaRPr lang="cs-CZ" dirty="0"/>
            </a:p>
          </p:txBody>
        </p:sp>
        <p:sp>
          <p:nvSpPr>
            <p:cNvPr id="121" name="TextovéPole 120"/>
            <p:cNvSpPr txBox="1"/>
            <p:nvPr/>
          </p:nvSpPr>
          <p:spPr>
            <a:xfrm>
              <a:off x="818177" y="3423112"/>
              <a:ext cx="1536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ZAČÍNÁ ŠKOLA</a:t>
              </a:r>
              <a:endParaRPr lang="cs-CZ" dirty="0"/>
            </a:p>
          </p:txBody>
        </p:sp>
        <p:sp>
          <p:nvSpPr>
            <p:cNvPr id="122" name="TextovéPole 121"/>
            <p:cNvSpPr txBox="1"/>
            <p:nvPr/>
          </p:nvSpPr>
          <p:spPr>
            <a:xfrm>
              <a:off x="6848700" y="3387372"/>
              <a:ext cx="11649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OBĚDVÁM</a:t>
              </a:r>
              <a:endParaRPr lang="cs-CZ" dirty="0"/>
            </a:p>
          </p:txBody>
        </p:sp>
      </p:grpSp>
      <p:sp>
        <p:nvSpPr>
          <p:cNvPr id="123" name="TextovéPole 122"/>
          <p:cNvSpPr txBox="1"/>
          <p:nvPr/>
        </p:nvSpPr>
        <p:spPr>
          <a:xfrm>
            <a:off x="3874171" y="404664"/>
            <a:ext cx="18825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KONTROLA:</a:t>
            </a:r>
            <a:endParaRPr lang="cs-CZ" sz="2800" dirty="0"/>
          </a:p>
        </p:txBody>
      </p:sp>
      <p:grpSp>
        <p:nvGrpSpPr>
          <p:cNvPr id="62" name="Skupina 61"/>
          <p:cNvGrpSpPr/>
          <p:nvPr/>
        </p:nvGrpSpPr>
        <p:grpSpPr>
          <a:xfrm>
            <a:off x="2134386" y="3840744"/>
            <a:ext cx="5038182" cy="2472096"/>
            <a:chOff x="419948" y="1064488"/>
            <a:chExt cx="5387023" cy="2772897"/>
          </a:xfrm>
        </p:grpSpPr>
        <p:grpSp>
          <p:nvGrpSpPr>
            <p:cNvPr id="63" name="Skupina 62"/>
            <p:cNvGrpSpPr/>
            <p:nvPr/>
          </p:nvGrpSpPr>
          <p:grpSpPr>
            <a:xfrm>
              <a:off x="419948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141" name="Skupina 140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144" name="Ovál 143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45" name="TextovéPole 144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46" name="TextovéPole 145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47" name="TextovéPole 146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48" name="TextovéPole 147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49" name="TextovéPole 148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50" name="TextovéPole 149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51" name="TextovéPole 150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52" name="TextovéPole 151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53" name="TextovéPole 152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54" name="TextovéPole 153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55" name="TextovéPole 154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56" name="TextovéPole 155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42" name="Přímá spojnice se šipkou 141"/>
              <p:cNvCxnSpPr>
                <a:endCxn id="145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3" name="Přímá spojnice se šipkou 142"/>
              <p:cNvCxnSpPr/>
              <p:nvPr/>
            </p:nvCxnSpPr>
            <p:spPr>
              <a:xfrm flipH="1">
                <a:off x="1150778" y="1866960"/>
                <a:ext cx="501665" cy="34468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Skupina 64"/>
            <p:cNvGrpSpPr/>
            <p:nvPr/>
          </p:nvGrpSpPr>
          <p:grpSpPr>
            <a:xfrm>
              <a:off x="3400381" y="1064488"/>
              <a:ext cx="2406590" cy="2352100"/>
              <a:chOff x="469296" y="721023"/>
              <a:chExt cx="2406590" cy="2352100"/>
            </a:xfrm>
          </p:grpSpPr>
          <p:grpSp>
            <p:nvGrpSpPr>
              <p:cNvPr id="125" name="Skupina 124"/>
              <p:cNvGrpSpPr/>
              <p:nvPr/>
            </p:nvGrpSpPr>
            <p:grpSpPr>
              <a:xfrm>
                <a:off x="469296" y="721023"/>
                <a:ext cx="2406590" cy="2352100"/>
                <a:chOff x="899592" y="548680"/>
                <a:chExt cx="2563202" cy="2520281"/>
              </a:xfrm>
            </p:grpSpPr>
            <p:sp>
              <p:nvSpPr>
                <p:cNvPr id="128" name="Ovál 127"/>
                <p:cNvSpPr/>
                <p:nvPr/>
              </p:nvSpPr>
              <p:spPr>
                <a:xfrm>
                  <a:off x="899592" y="548681"/>
                  <a:ext cx="2520279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29" name="TextovéPole 128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30" name="TextovéPole 129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31" name="TextovéPole 130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32" name="TextovéPole 131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33" name="TextovéPole 132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34" name="TextovéPole 133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35" name="TextovéPole 134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36" name="TextovéPole 135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37" name="TextovéPole 136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38" name="TextovéPole 137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39" name="TextovéPole 138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40" name="TextovéPole 139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26" name="Přímá spojnice se šipkou 125"/>
              <p:cNvCxnSpPr>
                <a:endCxn id="129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7" name="Přímá spojnice se šipkou 126"/>
              <p:cNvCxnSpPr/>
              <p:nvPr/>
            </p:nvCxnSpPr>
            <p:spPr>
              <a:xfrm flipH="1">
                <a:off x="1652441" y="1866960"/>
                <a:ext cx="3" cy="521588"/>
              </a:xfrm>
              <a:prstGeom prst="straightConnector1">
                <a:avLst/>
              </a:prstGeom>
              <a:ln w="38100"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7" name="TextovéPole 66"/>
            <p:cNvSpPr txBox="1"/>
            <p:nvPr/>
          </p:nvSpPr>
          <p:spPr>
            <a:xfrm>
              <a:off x="3983540" y="3423113"/>
              <a:ext cx="1113273" cy="4142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VEČEŘÍM</a:t>
              </a:r>
              <a:endParaRPr lang="cs-CZ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1040259" y="3423113"/>
              <a:ext cx="1107857" cy="4142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JDU SPÁT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8615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7035" y="1211423"/>
            <a:ext cx="7855967" cy="2472096"/>
            <a:chOff x="419948" y="1064488"/>
            <a:chExt cx="8187603" cy="2772896"/>
          </a:xfrm>
        </p:grpSpPr>
        <p:grpSp>
          <p:nvGrpSpPr>
            <p:cNvPr id="6" name="Skupina 5"/>
            <p:cNvGrpSpPr/>
            <p:nvPr/>
          </p:nvGrpSpPr>
          <p:grpSpPr>
            <a:xfrm>
              <a:off x="419948" y="1064488"/>
              <a:ext cx="2406590" cy="2352098"/>
              <a:chOff x="899592" y="548680"/>
              <a:chExt cx="2563202" cy="2520280"/>
            </a:xfrm>
          </p:grpSpPr>
          <p:sp>
            <p:nvSpPr>
              <p:cNvPr id="4" name="Ovál 3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ovéPole 4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grpSp>
          <p:nvGrpSpPr>
            <p:cNvPr id="86" name="Skupina 85"/>
            <p:cNvGrpSpPr/>
            <p:nvPr/>
          </p:nvGrpSpPr>
          <p:grpSpPr>
            <a:xfrm>
              <a:off x="3400381" y="1064488"/>
              <a:ext cx="2406590" cy="2352098"/>
              <a:chOff x="899592" y="548680"/>
              <a:chExt cx="2563202" cy="2520280"/>
            </a:xfrm>
          </p:grpSpPr>
          <p:sp>
            <p:nvSpPr>
              <p:cNvPr id="89" name="Ovál 88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0" name="TextovéPole 89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91" name="TextovéPole 90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92" name="TextovéPole 91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93" name="TextovéPole 92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94" name="TextovéPole 93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95" name="TextovéPole 94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96" name="TextovéPole 95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97" name="TextovéPole 96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98" name="TextovéPole 97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00" name="TextovéPole 99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grpSp>
          <p:nvGrpSpPr>
            <p:cNvPr id="103" name="Skupina 102"/>
            <p:cNvGrpSpPr/>
            <p:nvPr/>
          </p:nvGrpSpPr>
          <p:grpSpPr>
            <a:xfrm>
              <a:off x="6200961" y="1064488"/>
              <a:ext cx="2406590" cy="2352098"/>
              <a:chOff x="899592" y="548680"/>
              <a:chExt cx="2563202" cy="2520280"/>
            </a:xfrm>
          </p:grpSpPr>
          <p:sp>
            <p:nvSpPr>
              <p:cNvPr id="106" name="Ovál 105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08" name="TextovéPole 107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10" name="TextovéPole 109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12" name="TextovéPole 111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14" name="TextovéPole 113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16" name="TextovéPole 115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18" name="TextovéPole 117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sp>
          <p:nvSpPr>
            <p:cNvPr id="120" name="TextovéPole 119"/>
            <p:cNvSpPr txBox="1"/>
            <p:nvPr/>
          </p:nvSpPr>
          <p:spPr>
            <a:xfrm>
              <a:off x="3983540" y="3423112"/>
              <a:ext cx="1188048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VSTÁVÁM </a:t>
              </a:r>
              <a:endParaRPr lang="cs-CZ" dirty="0"/>
            </a:p>
          </p:txBody>
        </p:sp>
        <p:sp>
          <p:nvSpPr>
            <p:cNvPr id="121" name="TextovéPole 120"/>
            <p:cNvSpPr txBox="1"/>
            <p:nvPr/>
          </p:nvSpPr>
          <p:spPr>
            <a:xfrm>
              <a:off x="818177" y="3423112"/>
              <a:ext cx="1656573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ZAČÍNÁ ŠKOLA </a:t>
              </a:r>
              <a:endParaRPr lang="cs-CZ" dirty="0"/>
            </a:p>
          </p:txBody>
        </p:sp>
        <p:sp>
          <p:nvSpPr>
            <p:cNvPr id="122" name="TextovéPole 121"/>
            <p:cNvSpPr txBox="1"/>
            <p:nvPr/>
          </p:nvSpPr>
          <p:spPr>
            <a:xfrm>
              <a:off x="6848700" y="3387372"/>
              <a:ext cx="1269311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OBĚDVÁM </a:t>
              </a:r>
              <a:endParaRPr lang="cs-CZ" dirty="0"/>
            </a:p>
          </p:txBody>
        </p:sp>
      </p:grpSp>
      <p:sp>
        <p:nvSpPr>
          <p:cNvPr id="123" name="TextovéPole 122"/>
          <p:cNvSpPr txBox="1"/>
          <p:nvPr/>
        </p:nvSpPr>
        <p:spPr>
          <a:xfrm>
            <a:off x="2184669" y="399425"/>
            <a:ext cx="4899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DOKRESLI  HODINOVÉ RUČIČKY :</a:t>
            </a:r>
            <a:endParaRPr lang="cs-CZ" sz="2800" dirty="0"/>
          </a:p>
        </p:txBody>
      </p:sp>
      <p:grpSp>
        <p:nvGrpSpPr>
          <p:cNvPr id="62" name="Skupina 61"/>
          <p:cNvGrpSpPr/>
          <p:nvPr/>
        </p:nvGrpSpPr>
        <p:grpSpPr>
          <a:xfrm>
            <a:off x="2134386" y="3840744"/>
            <a:ext cx="5038182" cy="2472096"/>
            <a:chOff x="419948" y="1064488"/>
            <a:chExt cx="5387023" cy="2772897"/>
          </a:xfrm>
        </p:grpSpPr>
        <p:grpSp>
          <p:nvGrpSpPr>
            <p:cNvPr id="141" name="Skupina 140"/>
            <p:cNvGrpSpPr/>
            <p:nvPr/>
          </p:nvGrpSpPr>
          <p:grpSpPr>
            <a:xfrm>
              <a:off x="419948" y="1064488"/>
              <a:ext cx="2406590" cy="2352099"/>
              <a:chOff x="899592" y="548680"/>
              <a:chExt cx="2563202" cy="2520280"/>
            </a:xfrm>
          </p:grpSpPr>
          <p:sp>
            <p:nvSpPr>
              <p:cNvPr id="144" name="Ovál 143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5" name="TextovéPole 144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46" name="TextovéPole 145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47" name="TextovéPole 146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48" name="TextovéPole 147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49" name="TextovéPole 148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50" name="TextovéPole 149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51" name="TextovéPole 150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52" name="TextovéPole 151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53" name="TextovéPole 152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54" name="TextovéPole 153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5" name="TextovéPole 154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56" name="TextovéPole 155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grpSp>
          <p:nvGrpSpPr>
            <p:cNvPr id="125" name="Skupina 124"/>
            <p:cNvGrpSpPr/>
            <p:nvPr/>
          </p:nvGrpSpPr>
          <p:grpSpPr>
            <a:xfrm>
              <a:off x="3400381" y="1064488"/>
              <a:ext cx="2406590" cy="2352100"/>
              <a:chOff x="899592" y="548680"/>
              <a:chExt cx="2563202" cy="2520281"/>
            </a:xfrm>
          </p:grpSpPr>
          <p:sp>
            <p:nvSpPr>
              <p:cNvPr id="128" name="Ovál 127"/>
              <p:cNvSpPr/>
              <p:nvPr/>
            </p:nvSpPr>
            <p:spPr>
              <a:xfrm>
                <a:off x="899592" y="548681"/>
                <a:ext cx="2520279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9" name="TextovéPole 128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30" name="TextovéPole 129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31" name="TextovéPole 130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32" name="TextovéPole 131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33" name="TextovéPole 132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34" name="TextovéPole 133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35" name="TextovéPole 134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36" name="TextovéPole 135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37" name="TextovéPole 136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38" name="TextovéPole 137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39" name="TextovéPole 138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40" name="TextovéPole 139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sp>
          <p:nvSpPr>
            <p:cNvPr id="67" name="TextovéPole 66"/>
            <p:cNvSpPr txBox="1"/>
            <p:nvPr/>
          </p:nvSpPr>
          <p:spPr>
            <a:xfrm>
              <a:off x="3983540" y="3423113"/>
              <a:ext cx="1113273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VEČEŘÍM</a:t>
              </a:r>
              <a:endParaRPr lang="cs-CZ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1040259" y="3423113"/>
              <a:ext cx="1107857" cy="41427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JDU SPÁT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3367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747035" y="1211423"/>
            <a:ext cx="7855967" cy="2432031"/>
            <a:chOff x="419948" y="1064488"/>
            <a:chExt cx="8187603" cy="2727956"/>
          </a:xfrm>
        </p:grpSpPr>
        <p:grpSp>
          <p:nvGrpSpPr>
            <p:cNvPr id="69" name="Skupina 68"/>
            <p:cNvGrpSpPr/>
            <p:nvPr/>
          </p:nvGrpSpPr>
          <p:grpSpPr>
            <a:xfrm>
              <a:off x="419948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6" name="Skupina 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4" name="Ovál 3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" name="TextovéPole 4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7" name="TextovéPole 6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8" name="TextovéPole 7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" name="TextovéPole 8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0" name="TextovéPole 9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" name="TextovéPole 10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2" name="TextovéPole 11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3" name="TextovéPole 12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4" name="TextovéPole 13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6" name="TextovéPole 15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7" name="TextovéPole 16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61" name="Přímá spojnice se šipkou 60"/>
              <p:cNvCxnSpPr>
                <a:endCxn id="5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4" name="Přímá spojnice se šipkou 63"/>
              <p:cNvCxnSpPr/>
              <p:nvPr/>
            </p:nvCxnSpPr>
            <p:spPr>
              <a:xfrm flipH="1">
                <a:off x="1150778" y="1866960"/>
                <a:ext cx="501665" cy="344686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85" name="Skupina 84"/>
            <p:cNvGrpSpPr/>
            <p:nvPr/>
          </p:nvGrpSpPr>
          <p:grpSpPr>
            <a:xfrm>
              <a:off x="340038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86" name="Skupina 85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89" name="Ovál 88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90" name="TextovéPole 89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91" name="TextovéPole 90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92" name="TextovéPole 91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93" name="TextovéPole 92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94" name="TextovéPole 93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95" name="TextovéPole 94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96" name="TextovéPole 95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97" name="TextovéPole 96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98" name="TextovéPole 97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99" name="TextovéPole 98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00" name="TextovéPole 99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01" name="TextovéPole 100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87" name="Přímá spojnice se šipkou 86"/>
              <p:cNvCxnSpPr>
                <a:endCxn id="90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8" name="Přímá spojnice se šipkou 87"/>
              <p:cNvCxnSpPr/>
              <p:nvPr/>
            </p:nvCxnSpPr>
            <p:spPr>
              <a:xfrm flipH="1">
                <a:off x="1652441" y="1866960"/>
                <a:ext cx="3" cy="521588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102" name="Skupina 101"/>
            <p:cNvGrpSpPr/>
            <p:nvPr/>
          </p:nvGrpSpPr>
          <p:grpSpPr>
            <a:xfrm>
              <a:off x="6200961" y="1064488"/>
              <a:ext cx="2406590" cy="2352099"/>
              <a:chOff x="469296" y="721023"/>
              <a:chExt cx="2406590" cy="2352099"/>
            </a:xfrm>
          </p:grpSpPr>
          <p:grpSp>
            <p:nvGrpSpPr>
              <p:cNvPr id="103" name="Skupina 102"/>
              <p:cNvGrpSpPr/>
              <p:nvPr/>
            </p:nvGrpSpPr>
            <p:grpSpPr>
              <a:xfrm>
                <a:off x="469296" y="721023"/>
                <a:ext cx="2406590" cy="2352099"/>
                <a:chOff x="899592" y="548680"/>
                <a:chExt cx="2563202" cy="2520280"/>
              </a:xfrm>
            </p:grpSpPr>
            <p:sp>
              <p:nvSpPr>
                <p:cNvPr id="106" name="Ovál 105"/>
                <p:cNvSpPr/>
                <p:nvPr/>
              </p:nvSpPr>
              <p:spPr>
                <a:xfrm>
                  <a:off x="899592" y="548680"/>
                  <a:ext cx="2520280" cy="2520280"/>
                </a:xfrm>
                <a:prstGeom prst="ellipse">
                  <a:avLst/>
                </a:prstGeom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07" name="TextovéPole 106"/>
                <p:cNvSpPr txBox="1"/>
                <p:nvPr/>
              </p:nvSpPr>
              <p:spPr>
                <a:xfrm>
                  <a:off x="1950380" y="54868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12</a:t>
                  </a:r>
                  <a:endParaRPr lang="cs-CZ" dirty="0"/>
                </a:p>
              </p:txBody>
            </p:sp>
            <p:sp>
              <p:nvSpPr>
                <p:cNvPr id="108" name="TextovéPole 107"/>
                <p:cNvSpPr txBox="1"/>
                <p:nvPr/>
              </p:nvSpPr>
              <p:spPr>
                <a:xfrm>
                  <a:off x="1006365" y="1059360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10</a:t>
                  </a:r>
                  <a:endParaRPr lang="cs-CZ" dirty="0"/>
                </a:p>
              </p:txBody>
            </p:sp>
            <p:sp>
              <p:nvSpPr>
                <p:cNvPr id="109" name="TextovéPole 108"/>
                <p:cNvSpPr txBox="1"/>
                <p:nvPr/>
              </p:nvSpPr>
              <p:spPr>
                <a:xfrm>
                  <a:off x="3161108" y="159188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3</a:t>
                  </a:r>
                </a:p>
              </p:txBody>
            </p:sp>
            <p:sp>
              <p:nvSpPr>
                <p:cNvPr id="110" name="TextovéPole 109"/>
                <p:cNvSpPr txBox="1"/>
                <p:nvPr/>
              </p:nvSpPr>
              <p:spPr>
                <a:xfrm>
                  <a:off x="2008889" y="266832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6</a:t>
                  </a:r>
                  <a:endParaRPr lang="cs-CZ" dirty="0"/>
                </a:p>
              </p:txBody>
            </p:sp>
            <p:sp>
              <p:nvSpPr>
                <p:cNvPr id="111" name="TextovéPole 110"/>
                <p:cNvSpPr txBox="1"/>
                <p:nvPr/>
              </p:nvSpPr>
              <p:spPr>
                <a:xfrm>
                  <a:off x="914031" y="162189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9</a:t>
                  </a:r>
                </a:p>
              </p:txBody>
            </p:sp>
            <p:sp>
              <p:nvSpPr>
                <p:cNvPr id="112" name="TextovéPole 111"/>
                <p:cNvSpPr txBox="1"/>
                <p:nvPr/>
              </p:nvSpPr>
              <p:spPr>
                <a:xfrm>
                  <a:off x="1364436" y="691041"/>
                  <a:ext cx="41870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11</a:t>
                  </a:r>
                  <a:endParaRPr lang="cs-CZ" dirty="0"/>
                </a:p>
              </p:txBody>
            </p:sp>
            <p:sp>
              <p:nvSpPr>
                <p:cNvPr id="113" name="TextovéPole 112"/>
                <p:cNvSpPr txBox="1"/>
                <p:nvPr/>
              </p:nvSpPr>
              <p:spPr>
                <a:xfrm>
                  <a:off x="2679454" y="251521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5</a:t>
                  </a:r>
                  <a:endParaRPr lang="cs-CZ" dirty="0"/>
                </a:p>
              </p:txBody>
            </p:sp>
            <p:sp>
              <p:nvSpPr>
                <p:cNvPr id="114" name="TextovéPole 113"/>
                <p:cNvSpPr txBox="1"/>
                <p:nvPr/>
              </p:nvSpPr>
              <p:spPr>
                <a:xfrm>
                  <a:off x="3004496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4</a:t>
                  </a:r>
                </a:p>
              </p:txBody>
            </p:sp>
            <p:sp>
              <p:nvSpPr>
                <p:cNvPr id="115" name="TextovéPole 114"/>
                <p:cNvSpPr txBox="1"/>
                <p:nvPr/>
              </p:nvSpPr>
              <p:spPr>
                <a:xfrm>
                  <a:off x="3004496" y="1060373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2</a:t>
                  </a:r>
                  <a:endParaRPr lang="cs-CZ" dirty="0"/>
                </a:p>
              </p:txBody>
            </p:sp>
            <p:sp>
              <p:nvSpPr>
                <p:cNvPr id="116" name="TextovéPole 115"/>
                <p:cNvSpPr txBox="1"/>
                <p:nvPr/>
              </p:nvSpPr>
              <p:spPr>
                <a:xfrm>
                  <a:off x="2555776" y="690028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1</a:t>
                  </a:r>
                  <a:endParaRPr lang="cs-CZ" dirty="0"/>
                </a:p>
              </p:txBody>
            </p:sp>
            <p:sp>
              <p:nvSpPr>
                <p:cNvPr id="117" name="TextovéPole 116"/>
                <p:cNvSpPr txBox="1"/>
                <p:nvPr/>
              </p:nvSpPr>
              <p:spPr>
                <a:xfrm>
                  <a:off x="1323736" y="2531447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7</a:t>
                  </a:r>
                </a:p>
              </p:txBody>
            </p:sp>
            <p:sp>
              <p:nvSpPr>
                <p:cNvPr id="118" name="TextovéPole 117"/>
                <p:cNvSpPr txBox="1"/>
                <p:nvPr/>
              </p:nvSpPr>
              <p:spPr>
                <a:xfrm>
                  <a:off x="1006365" y="2145886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/>
                    <a:t>8</a:t>
                  </a:r>
                </a:p>
              </p:txBody>
            </p:sp>
          </p:grpSp>
          <p:cxnSp>
            <p:nvCxnSpPr>
              <p:cNvPr id="104" name="Přímá spojnice se šipkou 103"/>
              <p:cNvCxnSpPr>
                <a:endCxn id="107" idx="2"/>
              </p:cNvCxnSpPr>
              <p:nvPr/>
            </p:nvCxnSpPr>
            <p:spPr>
              <a:xfrm flipV="1">
                <a:off x="1652441" y="1065709"/>
                <a:ext cx="1" cy="860256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5" name="Přímá spojnice se šipkou 104"/>
              <p:cNvCxnSpPr/>
              <p:nvPr/>
            </p:nvCxnSpPr>
            <p:spPr>
              <a:xfrm flipH="1" flipV="1">
                <a:off x="1652441" y="1375471"/>
                <a:ext cx="3" cy="491489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20" name="TextovéPole 119"/>
            <p:cNvSpPr txBox="1"/>
            <p:nvPr/>
          </p:nvSpPr>
          <p:spPr>
            <a:xfrm>
              <a:off x="3983540" y="3423112"/>
              <a:ext cx="10870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VSTÁVÁM</a:t>
              </a:r>
              <a:endParaRPr lang="cs-CZ" dirty="0"/>
            </a:p>
          </p:txBody>
        </p:sp>
        <p:sp>
          <p:nvSpPr>
            <p:cNvPr id="121" name="TextovéPole 120"/>
            <p:cNvSpPr txBox="1"/>
            <p:nvPr/>
          </p:nvSpPr>
          <p:spPr>
            <a:xfrm>
              <a:off x="818177" y="3423112"/>
              <a:ext cx="1536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ZAČÍNÁ ŠKOLA</a:t>
              </a:r>
              <a:endParaRPr lang="cs-CZ" dirty="0"/>
            </a:p>
          </p:txBody>
        </p:sp>
        <p:sp>
          <p:nvSpPr>
            <p:cNvPr id="122" name="TextovéPole 121"/>
            <p:cNvSpPr txBox="1"/>
            <p:nvPr/>
          </p:nvSpPr>
          <p:spPr>
            <a:xfrm>
              <a:off x="6848700" y="3387372"/>
              <a:ext cx="11649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OBĚDVÁM</a:t>
              </a:r>
              <a:endParaRPr lang="cs-CZ" dirty="0"/>
            </a:p>
          </p:txBody>
        </p:sp>
      </p:grpSp>
      <p:grpSp>
        <p:nvGrpSpPr>
          <p:cNvPr id="63" name="Skupina 62"/>
          <p:cNvGrpSpPr/>
          <p:nvPr/>
        </p:nvGrpSpPr>
        <p:grpSpPr>
          <a:xfrm>
            <a:off x="2134386" y="3840744"/>
            <a:ext cx="2250749" cy="2096946"/>
            <a:chOff x="469296" y="721023"/>
            <a:chExt cx="2406590" cy="2352099"/>
          </a:xfrm>
        </p:grpSpPr>
        <p:grpSp>
          <p:nvGrpSpPr>
            <p:cNvPr id="141" name="Skupina 140"/>
            <p:cNvGrpSpPr/>
            <p:nvPr/>
          </p:nvGrpSpPr>
          <p:grpSpPr>
            <a:xfrm>
              <a:off x="469296" y="721023"/>
              <a:ext cx="2406590" cy="2352099"/>
              <a:chOff x="899592" y="548680"/>
              <a:chExt cx="2563202" cy="2520280"/>
            </a:xfrm>
          </p:grpSpPr>
          <p:sp>
            <p:nvSpPr>
              <p:cNvPr id="144" name="Ovál 143"/>
              <p:cNvSpPr/>
              <p:nvPr/>
            </p:nvSpPr>
            <p:spPr>
              <a:xfrm>
                <a:off x="899592" y="548680"/>
                <a:ext cx="2520280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5" name="TextovéPole 144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46" name="TextovéPole 145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47" name="TextovéPole 146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48" name="TextovéPole 147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49" name="TextovéPole 148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50" name="TextovéPole 149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51" name="TextovéPole 150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52" name="TextovéPole 151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53" name="TextovéPole 152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54" name="TextovéPole 153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55" name="TextovéPole 154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56" name="TextovéPole 155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142" name="Přímá spojnice se šipkou 141"/>
            <p:cNvCxnSpPr>
              <a:endCxn id="145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3" name="Přímá spojnice se šipkou 142"/>
            <p:cNvCxnSpPr/>
            <p:nvPr/>
          </p:nvCxnSpPr>
          <p:spPr>
            <a:xfrm flipH="1">
              <a:off x="1150778" y="1866960"/>
              <a:ext cx="501665" cy="344686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65" name="Skupina 64"/>
          <p:cNvGrpSpPr/>
          <p:nvPr/>
        </p:nvGrpSpPr>
        <p:grpSpPr>
          <a:xfrm>
            <a:off x="4921819" y="3840744"/>
            <a:ext cx="2250749" cy="2096947"/>
            <a:chOff x="469296" y="721023"/>
            <a:chExt cx="2406590" cy="2352100"/>
          </a:xfrm>
        </p:grpSpPr>
        <p:grpSp>
          <p:nvGrpSpPr>
            <p:cNvPr id="125" name="Skupina 124"/>
            <p:cNvGrpSpPr/>
            <p:nvPr/>
          </p:nvGrpSpPr>
          <p:grpSpPr>
            <a:xfrm>
              <a:off x="469296" y="721023"/>
              <a:ext cx="2406590" cy="2352100"/>
              <a:chOff x="899592" y="548680"/>
              <a:chExt cx="2563202" cy="2520281"/>
            </a:xfrm>
          </p:grpSpPr>
          <p:sp>
            <p:nvSpPr>
              <p:cNvPr id="128" name="Ovál 127"/>
              <p:cNvSpPr/>
              <p:nvPr/>
            </p:nvSpPr>
            <p:spPr>
              <a:xfrm>
                <a:off x="899592" y="548681"/>
                <a:ext cx="2520279" cy="2520280"/>
              </a:xfrm>
              <a:prstGeom prst="ellipse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9" name="TextovéPole 128"/>
              <p:cNvSpPr txBox="1"/>
              <p:nvPr/>
            </p:nvSpPr>
            <p:spPr>
              <a:xfrm>
                <a:off x="1950380" y="54868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12</a:t>
                </a:r>
                <a:endParaRPr lang="cs-CZ" dirty="0"/>
              </a:p>
            </p:txBody>
          </p:sp>
          <p:sp>
            <p:nvSpPr>
              <p:cNvPr id="130" name="TextovéPole 129"/>
              <p:cNvSpPr txBox="1"/>
              <p:nvPr/>
            </p:nvSpPr>
            <p:spPr>
              <a:xfrm>
                <a:off x="1006365" y="1059360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10</a:t>
                </a:r>
                <a:endParaRPr lang="cs-CZ" dirty="0"/>
              </a:p>
            </p:txBody>
          </p:sp>
          <p:sp>
            <p:nvSpPr>
              <p:cNvPr id="131" name="TextovéPole 130"/>
              <p:cNvSpPr txBox="1"/>
              <p:nvPr/>
            </p:nvSpPr>
            <p:spPr>
              <a:xfrm>
                <a:off x="3161108" y="159188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3</a:t>
                </a:r>
              </a:p>
            </p:txBody>
          </p:sp>
          <p:sp>
            <p:nvSpPr>
              <p:cNvPr id="132" name="TextovéPole 131"/>
              <p:cNvSpPr txBox="1"/>
              <p:nvPr/>
            </p:nvSpPr>
            <p:spPr>
              <a:xfrm>
                <a:off x="2008889" y="26683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6</a:t>
                </a:r>
                <a:endParaRPr lang="cs-CZ" dirty="0"/>
              </a:p>
            </p:txBody>
          </p:sp>
          <p:sp>
            <p:nvSpPr>
              <p:cNvPr id="133" name="TextovéPole 132"/>
              <p:cNvSpPr txBox="1"/>
              <p:nvPr/>
            </p:nvSpPr>
            <p:spPr>
              <a:xfrm>
                <a:off x="914031" y="162189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9</a:t>
                </a:r>
              </a:p>
            </p:txBody>
          </p:sp>
          <p:sp>
            <p:nvSpPr>
              <p:cNvPr id="134" name="TextovéPole 133"/>
              <p:cNvSpPr txBox="1"/>
              <p:nvPr/>
            </p:nvSpPr>
            <p:spPr>
              <a:xfrm>
                <a:off x="1364436" y="691041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11</a:t>
                </a:r>
                <a:endParaRPr lang="cs-CZ" dirty="0"/>
              </a:p>
            </p:txBody>
          </p:sp>
          <p:sp>
            <p:nvSpPr>
              <p:cNvPr id="135" name="TextovéPole 134"/>
              <p:cNvSpPr txBox="1"/>
              <p:nvPr/>
            </p:nvSpPr>
            <p:spPr>
              <a:xfrm>
                <a:off x="2679454" y="251521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5</a:t>
                </a:r>
                <a:endParaRPr lang="cs-CZ" dirty="0"/>
              </a:p>
            </p:txBody>
          </p:sp>
          <p:sp>
            <p:nvSpPr>
              <p:cNvPr id="136" name="TextovéPole 135"/>
              <p:cNvSpPr txBox="1"/>
              <p:nvPr/>
            </p:nvSpPr>
            <p:spPr>
              <a:xfrm>
                <a:off x="3004496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4</a:t>
                </a:r>
              </a:p>
            </p:txBody>
          </p:sp>
          <p:sp>
            <p:nvSpPr>
              <p:cNvPr id="137" name="TextovéPole 136"/>
              <p:cNvSpPr txBox="1"/>
              <p:nvPr/>
            </p:nvSpPr>
            <p:spPr>
              <a:xfrm>
                <a:off x="3004496" y="106037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2</a:t>
                </a:r>
                <a:endParaRPr lang="cs-CZ" dirty="0"/>
              </a:p>
            </p:txBody>
          </p:sp>
          <p:sp>
            <p:nvSpPr>
              <p:cNvPr id="138" name="TextovéPole 137"/>
              <p:cNvSpPr txBox="1"/>
              <p:nvPr/>
            </p:nvSpPr>
            <p:spPr>
              <a:xfrm>
                <a:off x="2555776" y="69002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1</a:t>
                </a:r>
                <a:endParaRPr lang="cs-CZ" dirty="0"/>
              </a:p>
            </p:txBody>
          </p:sp>
          <p:sp>
            <p:nvSpPr>
              <p:cNvPr id="139" name="TextovéPole 138"/>
              <p:cNvSpPr txBox="1"/>
              <p:nvPr/>
            </p:nvSpPr>
            <p:spPr>
              <a:xfrm>
                <a:off x="1323736" y="2531447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7</a:t>
                </a:r>
              </a:p>
            </p:txBody>
          </p:sp>
          <p:sp>
            <p:nvSpPr>
              <p:cNvPr id="140" name="TextovéPole 139"/>
              <p:cNvSpPr txBox="1"/>
              <p:nvPr/>
            </p:nvSpPr>
            <p:spPr>
              <a:xfrm>
                <a:off x="1006365" y="214588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8</a:t>
                </a:r>
              </a:p>
            </p:txBody>
          </p:sp>
        </p:grpSp>
        <p:cxnSp>
          <p:nvCxnSpPr>
            <p:cNvPr id="126" name="Přímá spojnice se šipkou 125"/>
            <p:cNvCxnSpPr>
              <a:endCxn id="129" idx="2"/>
            </p:cNvCxnSpPr>
            <p:nvPr/>
          </p:nvCxnSpPr>
          <p:spPr>
            <a:xfrm flipV="1">
              <a:off x="1652441" y="1065709"/>
              <a:ext cx="1" cy="860256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7" name="Přímá spojnice se šipkou 126"/>
            <p:cNvCxnSpPr/>
            <p:nvPr/>
          </p:nvCxnSpPr>
          <p:spPr>
            <a:xfrm flipH="1">
              <a:off x="1652441" y="1866960"/>
              <a:ext cx="3" cy="52158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67" name="TextovéPole 66"/>
          <p:cNvSpPr txBox="1"/>
          <p:nvPr/>
        </p:nvSpPr>
        <p:spPr>
          <a:xfrm>
            <a:off x="5467215" y="5943508"/>
            <a:ext cx="1041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VEČEŘÍM</a:t>
            </a:r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2714528" y="5943508"/>
            <a:ext cx="1036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JDU SPÁT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41696" y="467380"/>
            <a:ext cx="2017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KONTROLA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72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9792" y="83671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63688" y="749072"/>
            <a:ext cx="541832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solidFill>
                  <a:srgbClr val="000000"/>
                </a:solidFill>
              </a:rPr>
              <a:t>Zdroje: http://office.microsoft.com/</a:t>
            </a:r>
          </a:p>
        </p:txBody>
      </p:sp>
    </p:spTree>
    <p:extLst>
      <p:ext uri="{BB962C8B-B14F-4D97-AF65-F5344CB8AC3E}">
        <p14:creationId xmlns:p14="http://schemas.microsoft.com/office/powerpoint/2010/main" val="41415211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129</TotalTime>
  <Words>454</Words>
  <Application>Microsoft Office PowerPoint</Application>
  <PresentationFormat>Předvádění na obrazovce (4:3)</PresentationFormat>
  <Paragraphs>367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Orientace v čase</dc:title>
  <dc:creator>admin</dc:creator>
  <cp:lastModifiedBy>admin</cp:lastModifiedBy>
  <cp:revision>8</cp:revision>
  <dcterms:created xsi:type="dcterms:W3CDTF">2013-05-04T17:15:06Z</dcterms:created>
  <dcterms:modified xsi:type="dcterms:W3CDTF">2013-06-09T23:31:13Z</dcterms:modified>
</cp:coreProperties>
</file>