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63" r:id="rId2"/>
    <p:sldId id="258" r:id="rId3"/>
    <p:sldId id="260" r:id="rId4"/>
    <p:sldId id="261" r:id="rId5"/>
    <p:sldId id="259" r:id="rId6"/>
    <p:sldId id="257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AA48F8-6278-45E2-A9B0-1AB1734C1FE6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C0EFC8-6FF3-4539-9505-44F6D1FBC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090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EB08C523-875A-4D73-93F3-47633CAF71B4}" type="slidenum">
              <a:rPr 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</a:t>
            </a:fld>
            <a:endParaRPr 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123" name="Text Box 1"/>
          <p:cNvSpPr txBox="1">
            <a:spLocks noChangeArrowheads="1"/>
          </p:cNvSpPr>
          <p:nvPr/>
        </p:nvSpPr>
        <p:spPr bwMode="auto">
          <a:xfrm>
            <a:off x="3881209" y="8686460"/>
            <a:ext cx="2975352" cy="456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>
              <a:lnSpc>
                <a:spcPct val="95000"/>
              </a:lnSpc>
              <a:buClrTx/>
              <a:buFontTx/>
              <a:buNone/>
            </a:pPr>
            <a:fld id="{5E9E54C5-2653-4EA9-BFF2-CEF0F2F098EE}" type="slidenum">
              <a:rPr lang="cs-CZ" sz="1200">
                <a:solidFill>
                  <a:srgbClr val="000000"/>
                </a:solidFill>
                <a:latin typeface="Times New Roman" pitchFamily="16" charset="0"/>
              </a:rPr>
              <a:pPr algn="r" eaLnBrk="1">
                <a:lnSpc>
                  <a:spcPct val="95000"/>
                </a:lnSpc>
                <a:buClrTx/>
                <a:buFontTx/>
                <a:buNone/>
              </a:pPr>
              <a:t>1</a:t>
            </a:fld>
            <a:endParaRPr lang="cs-CZ" sz="120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124" name="Text Box 2"/>
          <p:cNvSpPr txBox="1">
            <a:spLocks noChangeArrowheads="1"/>
          </p:cNvSpPr>
          <p:nvPr/>
        </p:nvSpPr>
        <p:spPr bwMode="auto">
          <a:xfrm>
            <a:off x="3884088" y="8685103"/>
            <a:ext cx="2972472" cy="457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8903" tIns="39452" rIns="78903" bIns="39452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BF6FC5ED-69AB-4647-B13E-737B50D70676}" type="slidenum">
              <a:rPr lang="cs-CZ">
                <a:solidFill>
                  <a:srgbClr val="000000"/>
                </a:solidFill>
                <a:latin typeface="Times New Roman" pitchFamily="16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</a:t>
            </a:fld>
            <a:endParaRPr 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125" name="Rectangle 3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6" name="Rectangle 4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  <a:buClrTx/>
              <a:buFontTx/>
              <a:buNone/>
            </a:pPr>
            <a:endParaRPr lang="cs-CZ" sz="1800">
              <a:latin typeface="Arial" charset="0"/>
              <a:ea typeface="Microsoft YaHei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B9191CD-02D2-4AD5-A1B1-D2427B5EA299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079219A-1B90-4E97-9D8F-286396BAD9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280" y="414764"/>
            <a:ext cx="6986880" cy="1414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3074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492096"/>
              </p:ext>
            </p:extLst>
          </p:nvPr>
        </p:nvGraphicFramePr>
        <p:xfrm>
          <a:off x="771841" y="2118463"/>
          <a:ext cx="7768800" cy="3859638"/>
        </p:xfrm>
        <a:graphic>
          <a:graphicData uri="http://schemas.openxmlformats.org/drawingml/2006/table">
            <a:tbl>
              <a:tblPr/>
              <a:tblGrid>
                <a:gridCol w="2285280"/>
                <a:gridCol w="5483520"/>
              </a:tblGrid>
              <a:tr h="62061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Název školy, adresa:</a:t>
                      </a:r>
                    </a:p>
                  </a:txBody>
                  <a:tcPr marL="81638" marR="81638" marT="141063" marB="421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Základní škola a mateřská škola Kamenný Přívoz, 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Kamenný Přívoz 53, Kamenný Přívoz  25282</a:t>
                      </a:r>
                    </a:p>
                  </a:txBody>
                  <a:tcPr marL="81638" marR="81638" marT="122679" marB="4212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</a:tr>
              <a:tr h="4449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Číslo projektu:</a:t>
                      </a:r>
                    </a:p>
                  </a:txBody>
                  <a:tcPr marL="81638" marR="81638" marT="122679" marB="4212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CZ.1.07/1.4.00/21.3569</a:t>
                      </a:r>
                    </a:p>
                  </a:txBody>
                  <a:tcPr marL="81638" marR="81638" marT="122679" marB="4212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003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Šablona:</a:t>
                      </a:r>
                    </a:p>
                  </a:txBody>
                  <a:tcPr marL="81638" marR="81638" marT="122679" marB="4212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Inovace a zkvalitnění výuky prostřednictvím ICT (III/2)</a:t>
                      </a:r>
                    </a:p>
                  </a:txBody>
                  <a:tcPr marL="81638" marR="81638" marT="122679" marB="4212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2046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Číslo materiálu:</a:t>
                      </a:r>
                    </a:p>
                  </a:txBody>
                  <a:tcPr marL="0" marR="0" marT="41111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 VY_32_INOVACE_MA.2.s.13</a:t>
                      </a:r>
                    </a:p>
                  </a:txBody>
                  <a:tcPr marL="0" marR="0" marT="41111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2046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Název materiálu:</a:t>
                      </a:r>
                    </a:p>
                  </a:txBody>
                  <a:tcPr marL="0" marR="0" marT="65862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Příprava na dělení</a:t>
                      </a:r>
                    </a:p>
                  </a:txBody>
                  <a:tcPr marL="0" marR="0" marT="65862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8590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Předmět:</a:t>
                      </a:r>
                    </a:p>
                  </a:txBody>
                  <a:tcPr marL="81638" marR="81638" marT="122679" marB="4212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Matematika, 2</a:t>
                      </a:r>
                    </a:p>
                  </a:txBody>
                  <a:tcPr marL="81638" marR="81638" marT="122679" marB="4212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8590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Třída:</a:t>
                      </a:r>
                    </a:p>
                  </a:txBody>
                  <a:tcPr marL="0" marR="0" marT="41111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 I.</a:t>
                      </a:r>
                    </a:p>
                  </a:txBody>
                  <a:tcPr marL="0" marR="0" marT="41111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147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Autor/ověřující učitel:</a:t>
                      </a:r>
                    </a:p>
                  </a:txBody>
                  <a:tcPr marL="81638" marR="81638" marT="122679" marB="4212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Martina Šimsová / Martina Šimsová</a:t>
                      </a:r>
                    </a:p>
                  </a:txBody>
                  <a:tcPr marL="81638" marR="81638" marT="122679" marB="4212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66366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Datum ověření:</a:t>
                      </a:r>
                    </a:p>
                  </a:txBody>
                  <a:tcPr marL="81638" marR="81638" marT="122679" marB="4212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18.4.2013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81638" marR="81638" marT="97928" marB="42123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312215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Skupina 23"/>
          <p:cNvGrpSpPr/>
          <p:nvPr/>
        </p:nvGrpSpPr>
        <p:grpSpPr>
          <a:xfrm>
            <a:off x="1260368" y="1640799"/>
            <a:ext cx="702030" cy="360040"/>
            <a:chOff x="251520" y="1133128"/>
            <a:chExt cx="773139" cy="360040"/>
          </a:xfrm>
        </p:grpSpPr>
        <p:sp>
          <p:nvSpPr>
            <p:cNvPr id="9" name="Pěticípá hvězda 8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Pěticípá hvězda 9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4" name="Skupina 213"/>
          <p:cNvGrpSpPr/>
          <p:nvPr/>
        </p:nvGrpSpPr>
        <p:grpSpPr>
          <a:xfrm>
            <a:off x="437891" y="3645024"/>
            <a:ext cx="2202448" cy="360040"/>
            <a:chOff x="251520" y="1133128"/>
            <a:chExt cx="2425535" cy="360040"/>
          </a:xfrm>
        </p:grpSpPr>
        <p:sp>
          <p:nvSpPr>
            <p:cNvPr id="215" name="Pěticípá hvězda 214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6" name="Pěticípá hvězda 215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9" name="Pěticípá hvězda 218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0" name="Pěticípá hvězda 219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1" name="Pěticípá hvězda 220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3" name="Pěticípá hvězda 222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35" name="Skupina 234"/>
          <p:cNvGrpSpPr/>
          <p:nvPr/>
        </p:nvGrpSpPr>
        <p:grpSpPr>
          <a:xfrm>
            <a:off x="861174" y="2636912"/>
            <a:ext cx="1452239" cy="360040"/>
            <a:chOff x="251520" y="1133128"/>
            <a:chExt cx="1599337" cy="360040"/>
          </a:xfrm>
        </p:grpSpPr>
        <p:sp>
          <p:nvSpPr>
            <p:cNvPr id="236" name="Pěticípá hvězda 235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7" name="Pěticípá hvězda 236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1" name="Pěticípá hvězda 240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2" name="Pěticípá hvězda 241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56" name="Skupina 255"/>
          <p:cNvGrpSpPr/>
          <p:nvPr/>
        </p:nvGrpSpPr>
        <p:grpSpPr>
          <a:xfrm>
            <a:off x="218337" y="4725144"/>
            <a:ext cx="2952656" cy="360040"/>
            <a:chOff x="251520" y="1133128"/>
            <a:chExt cx="3251733" cy="360040"/>
          </a:xfrm>
        </p:grpSpPr>
        <p:sp>
          <p:nvSpPr>
            <p:cNvPr id="257" name="Pěticípá hvězda 256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8" name="Pěticípá hvězda 257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1" name="Pěticípá hvězda 260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2" name="Pěticípá hvězda 261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3" name="Pěticípá hvězda 262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5" name="Pěticípá hvězda 264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6" name="Pěticípá hvězda 265"/>
            <p:cNvSpPr/>
            <p:nvPr/>
          </p:nvSpPr>
          <p:spPr>
            <a:xfrm>
              <a:off x="273011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7" name="Pěticípá hvězda 266"/>
            <p:cNvSpPr/>
            <p:nvPr/>
          </p:nvSpPr>
          <p:spPr>
            <a:xfrm>
              <a:off x="314321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03" name="TextovéPole 402"/>
          <p:cNvSpPr txBox="1"/>
          <p:nvPr/>
        </p:nvSpPr>
        <p:spPr>
          <a:xfrm>
            <a:off x="2468963" y="1589986"/>
            <a:ext cx="45246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 každém balíčku </a:t>
            </a:r>
            <a:r>
              <a:rPr lang="cs-CZ" sz="2400" dirty="0" err="1" smtClean="0"/>
              <a:t>je____hvězdička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404" name="TextovéPole 403"/>
          <p:cNvSpPr txBox="1"/>
          <p:nvPr/>
        </p:nvSpPr>
        <p:spPr>
          <a:xfrm>
            <a:off x="1651983" y="11791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dirty="0"/>
          </a:p>
        </p:txBody>
      </p:sp>
      <p:sp>
        <p:nvSpPr>
          <p:cNvPr id="405" name="TextovéPole 404"/>
          <p:cNvSpPr txBox="1"/>
          <p:nvPr/>
        </p:nvSpPr>
        <p:spPr>
          <a:xfrm>
            <a:off x="3198702" y="3409545"/>
            <a:ext cx="47917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 každém balíčku </a:t>
            </a:r>
            <a:r>
              <a:rPr lang="cs-CZ" sz="2400" dirty="0" err="1" smtClean="0"/>
              <a:t>jsou____hvězdičky</a:t>
            </a:r>
            <a:r>
              <a:rPr lang="cs-CZ" sz="2400" dirty="0" smtClean="0"/>
              <a:t>.</a:t>
            </a:r>
          </a:p>
          <a:p>
            <a:endParaRPr lang="cs-CZ" sz="2400" dirty="0"/>
          </a:p>
        </p:txBody>
      </p:sp>
      <p:sp>
        <p:nvSpPr>
          <p:cNvPr id="406" name="TextovéPole 405"/>
          <p:cNvSpPr txBox="1"/>
          <p:nvPr/>
        </p:nvSpPr>
        <p:spPr>
          <a:xfrm>
            <a:off x="3851920" y="4489665"/>
            <a:ext cx="47917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 každém balíčku </a:t>
            </a:r>
            <a:r>
              <a:rPr lang="cs-CZ" sz="2400" dirty="0" err="1" smtClean="0"/>
              <a:t>jsou____hvězdičky</a:t>
            </a:r>
            <a:r>
              <a:rPr lang="cs-CZ" sz="2400" dirty="0" smtClean="0"/>
              <a:t>.</a:t>
            </a:r>
          </a:p>
          <a:p>
            <a:endParaRPr lang="cs-CZ" sz="2400" dirty="0"/>
          </a:p>
        </p:txBody>
      </p:sp>
      <p:sp>
        <p:nvSpPr>
          <p:cNvPr id="413" name="TextovéPole 412"/>
          <p:cNvSpPr txBox="1"/>
          <p:nvPr/>
        </p:nvSpPr>
        <p:spPr>
          <a:xfrm>
            <a:off x="384178" y="559432"/>
            <a:ext cx="832388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Rozděl linecké cukroví ve tvaru hvězdiček do dvou balíčků. Vyznač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2857744" y="2586099"/>
            <a:ext cx="47917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V každém balíčku </a:t>
            </a:r>
            <a:r>
              <a:rPr lang="cs-CZ" sz="2400" dirty="0" err="1" smtClean="0"/>
              <a:t>jsou____hvězdičky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7371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Skupina 23"/>
          <p:cNvGrpSpPr/>
          <p:nvPr/>
        </p:nvGrpSpPr>
        <p:grpSpPr>
          <a:xfrm>
            <a:off x="1260368" y="1640799"/>
            <a:ext cx="702030" cy="360040"/>
            <a:chOff x="251520" y="1133128"/>
            <a:chExt cx="773139" cy="360040"/>
          </a:xfrm>
        </p:grpSpPr>
        <p:sp>
          <p:nvSpPr>
            <p:cNvPr id="9" name="Pěticípá hvězda 8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Pěticípá hvězda 9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4" name="Skupina 213"/>
          <p:cNvGrpSpPr/>
          <p:nvPr/>
        </p:nvGrpSpPr>
        <p:grpSpPr>
          <a:xfrm>
            <a:off x="437891" y="3645024"/>
            <a:ext cx="2202448" cy="360040"/>
            <a:chOff x="251520" y="1133128"/>
            <a:chExt cx="2425535" cy="360040"/>
          </a:xfrm>
        </p:grpSpPr>
        <p:sp>
          <p:nvSpPr>
            <p:cNvPr id="215" name="Pěticípá hvězda 214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6" name="Pěticípá hvězda 215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9" name="Pěticípá hvězda 218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0" name="Pěticípá hvězda 219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1" name="Pěticípá hvězda 220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3" name="Pěticípá hvězda 222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35" name="Skupina 234"/>
          <p:cNvGrpSpPr/>
          <p:nvPr/>
        </p:nvGrpSpPr>
        <p:grpSpPr>
          <a:xfrm>
            <a:off x="861174" y="2627428"/>
            <a:ext cx="1452239" cy="360040"/>
            <a:chOff x="251520" y="1133128"/>
            <a:chExt cx="1599337" cy="360040"/>
          </a:xfrm>
        </p:grpSpPr>
        <p:sp>
          <p:nvSpPr>
            <p:cNvPr id="236" name="Pěticípá hvězda 235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7" name="Pěticípá hvězda 236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1" name="Pěticípá hvězda 240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2" name="Pěticípá hvězda 241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56" name="Skupina 255"/>
          <p:cNvGrpSpPr/>
          <p:nvPr/>
        </p:nvGrpSpPr>
        <p:grpSpPr>
          <a:xfrm>
            <a:off x="218337" y="4725144"/>
            <a:ext cx="2952656" cy="360040"/>
            <a:chOff x="251520" y="1133128"/>
            <a:chExt cx="3251733" cy="360040"/>
          </a:xfrm>
        </p:grpSpPr>
        <p:sp>
          <p:nvSpPr>
            <p:cNvPr id="257" name="Pěticípá hvězda 256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8" name="Pěticípá hvězda 257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1" name="Pěticípá hvězda 260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2" name="Pěticípá hvězda 261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3" name="Pěticípá hvězda 262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5" name="Pěticípá hvězda 264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6" name="Pěticípá hvězda 265"/>
            <p:cNvSpPr/>
            <p:nvPr/>
          </p:nvSpPr>
          <p:spPr>
            <a:xfrm>
              <a:off x="273011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7" name="Pěticípá hvězda 266"/>
            <p:cNvSpPr/>
            <p:nvPr/>
          </p:nvSpPr>
          <p:spPr>
            <a:xfrm>
              <a:off x="314321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03" name="TextovéPole 402"/>
          <p:cNvSpPr txBox="1"/>
          <p:nvPr/>
        </p:nvSpPr>
        <p:spPr>
          <a:xfrm>
            <a:off x="2468963" y="1589986"/>
            <a:ext cx="420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 každém balíčku je </a:t>
            </a:r>
            <a:r>
              <a:rPr lang="cs-CZ" sz="2400" dirty="0" smtClean="0">
                <a:solidFill>
                  <a:srgbClr val="FF0000"/>
                </a:solidFill>
              </a:rPr>
              <a:t>1 </a:t>
            </a:r>
            <a:r>
              <a:rPr lang="cs-CZ" sz="2400" dirty="0" smtClean="0"/>
              <a:t>hvězdička.</a:t>
            </a:r>
            <a:endParaRPr lang="cs-CZ" sz="2400" dirty="0"/>
          </a:p>
        </p:txBody>
      </p:sp>
      <p:sp>
        <p:nvSpPr>
          <p:cNvPr id="404" name="TextovéPole 403"/>
          <p:cNvSpPr txBox="1"/>
          <p:nvPr/>
        </p:nvSpPr>
        <p:spPr>
          <a:xfrm>
            <a:off x="1651983" y="11791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dirty="0"/>
          </a:p>
        </p:txBody>
      </p:sp>
      <p:sp>
        <p:nvSpPr>
          <p:cNvPr id="405" name="TextovéPole 404"/>
          <p:cNvSpPr txBox="1"/>
          <p:nvPr/>
        </p:nvSpPr>
        <p:spPr>
          <a:xfrm>
            <a:off x="3198702" y="3409545"/>
            <a:ext cx="44695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 každém balíčku jsou </a:t>
            </a:r>
            <a:r>
              <a:rPr lang="cs-CZ" sz="2400" dirty="0" smtClean="0">
                <a:solidFill>
                  <a:srgbClr val="FF0000"/>
                </a:solidFill>
              </a:rPr>
              <a:t>3 </a:t>
            </a:r>
            <a:r>
              <a:rPr lang="cs-CZ" sz="2400" dirty="0" smtClean="0"/>
              <a:t>hvězdičky.</a:t>
            </a:r>
          </a:p>
          <a:p>
            <a:endParaRPr lang="cs-CZ" sz="2400" dirty="0"/>
          </a:p>
        </p:txBody>
      </p:sp>
      <p:sp>
        <p:nvSpPr>
          <p:cNvPr id="406" name="TextovéPole 405"/>
          <p:cNvSpPr txBox="1"/>
          <p:nvPr/>
        </p:nvSpPr>
        <p:spPr>
          <a:xfrm>
            <a:off x="3851920" y="4489665"/>
            <a:ext cx="44695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 každém balíčku jsou </a:t>
            </a:r>
            <a:r>
              <a:rPr lang="cs-CZ" sz="2400" dirty="0" smtClean="0">
                <a:solidFill>
                  <a:srgbClr val="FF0000"/>
                </a:solidFill>
              </a:rPr>
              <a:t>4 </a:t>
            </a:r>
            <a:r>
              <a:rPr lang="cs-CZ" sz="2400" dirty="0" smtClean="0"/>
              <a:t>hvězdičky.</a:t>
            </a:r>
          </a:p>
          <a:p>
            <a:endParaRPr lang="cs-CZ" sz="2400" dirty="0"/>
          </a:p>
        </p:txBody>
      </p:sp>
      <p:sp>
        <p:nvSpPr>
          <p:cNvPr id="413" name="TextovéPole 412"/>
          <p:cNvSpPr txBox="1"/>
          <p:nvPr/>
        </p:nvSpPr>
        <p:spPr>
          <a:xfrm>
            <a:off x="401480" y="559432"/>
            <a:ext cx="839281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Rozděl linecké cukroví ve tvaru hvězdiček do dvou balíčků. Vyznač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2857744" y="2586099"/>
            <a:ext cx="44695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V každém balíčku jsou </a:t>
            </a:r>
            <a:r>
              <a:rPr lang="cs-CZ" sz="2400" dirty="0" smtClean="0">
                <a:solidFill>
                  <a:srgbClr val="FF0000"/>
                </a:solidFill>
              </a:rPr>
              <a:t>2 </a:t>
            </a:r>
            <a:r>
              <a:rPr lang="cs-CZ" sz="2400" dirty="0" smtClean="0"/>
              <a:t>hvězdičky.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1236278" y="1589986"/>
            <a:ext cx="375105" cy="54287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Zaoblený obdélník 36"/>
          <p:cNvSpPr/>
          <p:nvPr/>
        </p:nvSpPr>
        <p:spPr>
          <a:xfrm>
            <a:off x="1638764" y="1589986"/>
            <a:ext cx="375105" cy="54287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Zaoblený obdélník 37"/>
          <p:cNvSpPr/>
          <p:nvPr/>
        </p:nvSpPr>
        <p:spPr>
          <a:xfrm>
            <a:off x="206454" y="4725144"/>
            <a:ext cx="1464121" cy="54287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Zaoblený obdélník 38"/>
          <p:cNvSpPr/>
          <p:nvPr/>
        </p:nvSpPr>
        <p:spPr>
          <a:xfrm>
            <a:off x="437891" y="3553609"/>
            <a:ext cx="1125314" cy="54287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Zaoblený obdélník 39"/>
          <p:cNvSpPr/>
          <p:nvPr/>
        </p:nvSpPr>
        <p:spPr>
          <a:xfrm>
            <a:off x="837084" y="2603167"/>
            <a:ext cx="750210" cy="54287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Zaoblený obdélník 40"/>
          <p:cNvSpPr/>
          <p:nvPr/>
        </p:nvSpPr>
        <p:spPr>
          <a:xfrm>
            <a:off x="1611383" y="2603167"/>
            <a:ext cx="750210" cy="54287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Zaoblený obdélník 41"/>
          <p:cNvSpPr/>
          <p:nvPr/>
        </p:nvSpPr>
        <p:spPr>
          <a:xfrm>
            <a:off x="1555671" y="3572385"/>
            <a:ext cx="1125314" cy="54287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Zaoblený obdélník 42"/>
          <p:cNvSpPr/>
          <p:nvPr/>
        </p:nvSpPr>
        <p:spPr>
          <a:xfrm>
            <a:off x="1706872" y="4714576"/>
            <a:ext cx="1464121" cy="54287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93437" y="1057371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Řešení: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03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8" name="Skupina 297"/>
          <p:cNvGrpSpPr/>
          <p:nvPr/>
        </p:nvGrpSpPr>
        <p:grpSpPr>
          <a:xfrm>
            <a:off x="1715209" y="1049926"/>
            <a:ext cx="5203284" cy="360040"/>
            <a:chOff x="251520" y="1133128"/>
            <a:chExt cx="5730327" cy="360040"/>
          </a:xfrm>
        </p:grpSpPr>
        <p:sp>
          <p:nvSpPr>
            <p:cNvPr id="299" name="Pěticípá hvězda 298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0" name="Pěticípá hvězda 299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2" name="Pěticípá hvězda 301"/>
            <p:cNvSpPr/>
            <p:nvPr/>
          </p:nvSpPr>
          <p:spPr>
            <a:xfrm>
              <a:off x="479560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3" name="Pěticípá hvězda 302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4" name="Pěticípá hvězda 303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5" name="Pěticípá hvězda 304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7" name="Pěticípá hvězda 306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8" name="Pěticípá hvězda 307"/>
            <p:cNvSpPr/>
            <p:nvPr/>
          </p:nvSpPr>
          <p:spPr>
            <a:xfrm>
              <a:off x="273011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9" name="Pěticípá hvězda 308"/>
            <p:cNvSpPr/>
            <p:nvPr/>
          </p:nvSpPr>
          <p:spPr>
            <a:xfrm>
              <a:off x="314321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0" name="Pěticípá hvězda 309"/>
            <p:cNvSpPr/>
            <p:nvPr/>
          </p:nvSpPr>
          <p:spPr>
            <a:xfrm>
              <a:off x="355631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1" name="Pěticípá hvězda 310"/>
            <p:cNvSpPr/>
            <p:nvPr/>
          </p:nvSpPr>
          <p:spPr>
            <a:xfrm>
              <a:off x="3969411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2" name="Pěticípá hvězda 311"/>
            <p:cNvSpPr/>
            <p:nvPr/>
          </p:nvSpPr>
          <p:spPr>
            <a:xfrm>
              <a:off x="438251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3" name="Pěticípá hvězda 312"/>
            <p:cNvSpPr/>
            <p:nvPr/>
          </p:nvSpPr>
          <p:spPr>
            <a:xfrm>
              <a:off x="520870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4" name="Pěticípá hvězda 313"/>
            <p:cNvSpPr/>
            <p:nvPr/>
          </p:nvSpPr>
          <p:spPr>
            <a:xfrm>
              <a:off x="562180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40" name="Skupina 339"/>
          <p:cNvGrpSpPr/>
          <p:nvPr/>
        </p:nvGrpSpPr>
        <p:grpSpPr>
          <a:xfrm>
            <a:off x="1483022" y="2409674"/>
            <a:ext cx="5953492" cy="360040"/>
            <a:chOff x="251520" y="1133128"/>
            <a:chExt cx="6556525" cy="360040"/>
          </a:xfrm>
        </p:grpSpPr>
        <p:sp>
          <p:nvSpPr>
            <p:cNvPr id="341" name="Pěticípá hvězda 340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2" name="Pěticípá hvězda 341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3" name="Pěticípá hvězda 342"/>
            <p:cNvSpPr/>
            <p:nvPr/>
          </p:nvSpPr>
          <p:spPr>
            <a:xfrm>
              <a:off x="644800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4" name="Pěticípá hvězda 343"/>
            <p:cNvSpPr/>
            <p:nvPr/>
          </p:nvSpPr>
          <p:spPr>
            <a:xfrm>
              <a:off x="479560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5" name="Pěticípá hvězda 344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6" name="Pěticípá hvězda 345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7" name="Pěticípá hvězda 346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9" name="Pěticípá hvězda 348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0" name="Pěticípá hvězda 349"/>
            <p:cNvSpPr/>
            <p:nvPr/>
          </p:nvSpPr>
          <p:spPr>
            <a:xfrm>
              <a:off x="273011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1" name="Pěticípá hvězda 350"/>
            <p:cNvSpPr/>
            <p:nvPr/>
          </p:nvSpPr>
          <p:spPr>
            <a:xfrm>
              <a:off x="314321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2" name="Pěticípá hvězda 351"/>
            <p:cNvSpPr/>
            <p:nvPr/>
          </p:nvSpPr>
          <p:spPr>
            <a:xfrm>
              <a:off x="355631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3" name="Pěticípá hvězda 352"/>
            <p:cNvSpPr/>
            <p:nvPr/>
          </p:nvSpPr>
          <p:spPr>
            <a:xfrm>
              <a:off x="3969411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4" name="Pěticípá hvězda 353"/>
            <p:cNvSpPr/>
            <p:nvPr/>
          </p:nvSpPr>
          <p:spPr>
            <a:xfrm>
              <a:off x="438251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5" name="Pěticípá hvězda 354"/>
            <p:cNvSpPr/>
            <p:nvPr/>
          </p:nvSpPr>
          <p:spPr>
            <a:xfrm>
              <a:off x="520870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6" name="Pěticípá hvězda 355"/>
            <p:cNvSpPr/>
            <p:nvPr/>
          </p:nvSpPr>
          <p:spPr>
            <a:xfrm>
              <a:off x="562180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7" name="Pěticípá hvězda 356"/>
            <p:cNvSpPr/>
            <p:nvPr/>
          </p:nvSpPr>
          <p:spPr>
            <a:xfrm>
              <a:off x="603490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61" name="Skupina 360"/>
          <p:cNvGrpSpPr/>
          <p:nvPr/>
        </p:nvGrpSpPr>
        <p:grpSpPr>
          <a:xfrm>
            <a:off x="1245787" y="3617335"/>
            <a:ext cx="6703700" cy="360040"/>
            <a:chOff x="251520" y="1133128"/>
            <a:chExt cx="7382723" cy="360040"/>
          </a:xfrm>
        </p:grpSpPr>
        <p:sp>
          <p:nvSpPr>
            <p:cNvPr id="362" name="Pěticípá hvězda 361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3" name="Pěticípá hvězda 362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4" name="Pěticípá hvězda 363"/>
            <p:cNvSpPr/>
            <p:nvPr/>
          </p:nvSpPr>
          <p:spPr>
            <a:xfrm>
              <a:off x="644800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5" name="Pěticípá hvězda 364"/>
            <p:cNvSpPr/>
            <p:nvPr/>
          </p:nvSpPr>
          <p:spPr>
            <a:xfrm>
              <a:off x="479560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6" name="Pěticípá hvězda 365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7" name="Pěticípá hvězda 366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8" name="Pěticípá hvězda 367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0" name="Pěticípá hvězda 369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1" name="Pěticípá hvězda 370"/>
            <p:cNvSpPr/>
            <p:nvPr/>
          </p:nvSpPr>
          <p:spPr>
            <a:xfrm>
              <a:off x="273011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2" name="Pěticípá hvězda 371"/>
            <p:cNvSpPr/>
            <p:nvPr/>
          </p:nvSpPr>
          <p:spPr>
            <a:xfrm>
              <a:off x="314321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3" name="Pěticípá hvězda 372"/>
            <p:cNvSpPr/>
            <p:nvPr/>
          </p:nvSpPr>
          <p:spPr>
            <a:xfrm>
              <a:off x="355631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4" name="Pěticípá hvězda 373"/>
            <p:cNvSpPr/>
            <p:nvPr/>
          </p:nvSpPr>
          <p:spPr>
            <a:xfrm>
              <a:off x="3969411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5" name="Pěticípá hvězda 374"/>
            <p:cNvSpPr/>
            <p:nvPr/>
          </p:nvSpPr>
          <p:spPr>
            <a:xfrm>
              <a:off x="438251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6" name="Pěticípá hvězda 375"/>
            <p:cNvSpPr/>
            <p:nvPr/>
          </p:nvSpPr>
          <p:spPr>
            <a:xfrm>
              <a:off x="520870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7" name="Pěticípá hvězda 376"/>
            <p:cNvSpPr/>
            <p:nvPr/>
          </p:nvSpPr>
          <p:spPr>
            <a:xfrm>
              <a:off x="562180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8" name="Pěticípá hvězda 377"/>
            <p:cNvSpPr/>
            <p:nvPr/>
          </p:nvSpPr>
          <p:spPr>
            <a:xfrm>
              <a:off x="603490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9" name="Pěticípá hvězda 378"/>
            <p:cNvSpPr/>
            <p:nvPr/>
          </p:nvSpPr>
          <p:spPr>
            <a:xfrm>
              <a:off x="686110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0" name="Pěticípá hvězda 379"/>
            <p:cNvSpPr/>
            <p:nvPr/>
          </p:nvSpPr>
          <p:spPr>
            <a:xfrm>
              <a:off x="727420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82" name="Skupina 381"/>
          <p:cNvGrpSpPr/>
          <p:nvPr/>
        </p:nvGrpSpPr>
        <p:grpSpPr>
          <a:xfrm>
            <a:off x="870687" y="4941168"/>
            <a:ext cx="7453900" cy="360040"/>
            <a:chOff x="251520" y="1133128"/>
            <a:chExt cx="8208912" cy="360040"/>
          </a:xfrm>
        </p:grpSpPr>
        <p:sp>
          <p:nvSpPr>
            <p:cNvPr id="383" name="Pěticípá hvězda 382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4" name="Pěticípá hvězda 383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5" name="Pěticípá hvězda 384"/>
            <p:cNvSpPr/>
            <p:nvPr/>
          </p:nvSpPr>
          <p:spPr>
            <a:xfrm>
              <a:off x="644800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6" name="Pěticípá hvězda 385"/>
            <p:cNvSpPr/>
            <p:nvPr/>
          </p:nvSpPr>
          <p:spPr>
            <a:xfrm>
              <a:off x="479560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7" name="Pěticípá hvězda 386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8" name="Pěticípá hvězda 387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9" name="Pěticípá hvězda 388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0" name="Pěticípá hvězda 389"/>
            <p:cNvSpPr/>
            <p:nvPr/>
          </p:nvSpPr>
          <p:spPr>
            <a:xfrm>
              <a:off x="810039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1" name="Pěticípá hvězda 390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2" name="Pěticípá hvězda 391"/>
            <p:cNvSpPr/>
            <p:nvPr/>
          </p:nvSpPr>
          <p:spPr>
            <a:xfrm>
              <a:off x="273011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3" name="Pěticípá hvězda 392"/>
            <p:cNvSpPr/>
            <p:nvPr/>
          </p:nvSpPr>
          <p:spPr>
            <a:xfrm>
              <a:off x="314321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4" name="Pěticípá hvězda 393"/>
            <p:cNvSpPr/>
            <p:nvPr/>
          </p:nvSpPr>
          <p:spPr>
            <a:xfrm>
              <a:off x="355631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5" name="Pěticípá hvězda 394"/>
            <p:cNvSpPr/>
            <p:nvPr/>
          </p:nvSpPr>
          <p:spPr>
            <a:xfrm>
              <a:off x="3969411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6" name="Pěticípá hvězda 395"/>
            <p:cNvSpPr/>
            <p:nvPr/>
          </p:nvSpPr>
          <p:spPr>
            <a:xfrm>
              <a:off x="438251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7" name="Pěticípá hvězda 396"/>
            <p:cNvSpPr/>
            <p:nvPr/>
          </p:nvSpPr>
          <p:spPr>
            <a:xfrm>
              <a:off x="520870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8" name="Pěticípá hvězda 397"/>
            <p:cNvSpPr/>
            <p:nvPr/>
          </p:nvSpPr>
          <p:spPr>
            <a:xfrm>
              <a:off x="562180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9" name="Pěticípá hvězda 398"/>
            <p:cNvSpPr/>
            <p:nvPr/>
          </p:nvSpPr>
          <p:spPr>
            <a:xfrm>
              <a:off x="603490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0" name="Pěticípá hvězda 399"/>
            <p:cNvSpPr/>
            <p:nvPr/>
          </p:nvSpPr>
          <p:spPr>
            <a:xfrm>
              <a:off x="686110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1" name="Pěticípá hvězda 400"/>
            <p:cNvSpPr/>
            <p:nvPr/>
          </p:nvSpPr>
          <p:spPr>
            <a:xfrm>
              <a:off x="727420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2" name="Pěticípá hvězda 401"/>
            <p:cNvSpPr/>
            <p:nvPr/>
          </p:nvSpPr>
          <p:spPr>
            <a:xfrm>
              <a:off x="768730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04" name="TextovéPole 403"/>
          <p:cNvSpPr txBox="1"/>
          <p:nvPr/>
        </p:nvSpPr>
        <p:spPr>
          <a:xfrm>
            <a:off x="1651983" y="11791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dirty="0"/>
          </a:p>
        </p:txBody>
      </p:sp>
      <p:sp>
        <p:nvSpPr>
          <p:cNvPr id="409" name="TextovéPole 408"/>
          <p:cNvSpPr txBox="1"/>
          <p:nvPr/>
        </p:nvSpPr>
        <p:spPr>
          <a:xfrm>
            <a:off x="2692885" y="1640233"/>
            <a:ext cx="380950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 každém balíčku </a:t>
            </a:r>
            <a:r>
              <a:rPr lang="cs-CZ" sz="2000" dirty="0" err="1" smtClean="0"/>
              <a:t>je____hvězdiček</a:t>
            </a:r>
            <a:r>
              <a:rPr lang="cs-CZ" dirty="0" smtClean="0"/>
              <a:t>.</a:t>
            </a:r>
          </a:p>
          <a:p>
            <a:endParaRPr lang="cs-CZ" sz="2400" dirty="0"/>
          </a:p>
        </p:txBody>
      </p:sp>
      <p:sp>
        <p:nvSpPr>
          <p:cNvPr id="410" name="TextovéPole 409"/>
          <p:cNvSpPr txBox="1"/>
          <p:nvPr/>
        </p:nvSpPr>
        <p:spPr>
          <a:xfrm>
            <a:off x="2681336" y="2837981"/>
            <a:ext cx="38159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 každém balíčku </a:t>
            </a:r>
            <a:r>
              <a:rPr lang="cs-CZ" sz="2000" dirty="0" err="1" smtClean="0"/>
              <a:t>je____hvězdiček</a:t>
            </a:r>
            <a:r>
              <a:rPr lang="cs-CZ" sz="2000" dirty="0" smtClean="0"/>
              <a:t>.</a:t>
            </a:r>
          </a:p>
          <a:p>
            <a:endParaRPr lang="cs-CZ" sz="2000" dirty="0"/>
          </a:p>
        </p:txBody>
      </p:sp>
      <p:sp>
        <p:nvSpPr>
          <p:cNvPr id="411" name="TextovéPole 410"/>
          <p:cNvSpPr txBox="1"/>
          <p:nvPr/>
        </p:nvSpPr>
        <p:spPr>
          <a:xfrm>
            <a:off x="2633157" y="4149080"/>
            <a:ext cx="38159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 každém balíčku </a:t>
            </a:r>
            <a:r>
              <a:rPr lang="cs-CZ" sz="2000" dirty="0" err="1" smtClean="0"/>
              <a:t>je____hvězdiček</a:t>
            </a:r>
            <a:r>
              <a:rPr lang="cs-CZ" sz="2000" dirty="0" smtClean="0"/>
              <a:t>.</a:t>
            </a:r>
          </a:p>
          <a:p>
            <a:endParaRPr lang="cs-CZ" sz="2000" dirty="0"/>
          </a:p>
        </p:txBody>
      </p:sp>
      <p:sp>
        <p:nvSpPr>
          <p:cNvPr id="412" name="TextovéPole 411"/>
          <p:cNvSpPr txBox="1"/>
          <p:nvPr/>
        </p:nvSpPr>
        <p:spPr>
          <a:xfrm>
            <a:off x="2596445" y="5445224"/>
            <a:ext cx="38159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 každém balíčku </a:t>
            </a:r>
            <a:r>
              <a:rPr lang="cs-CZ" sz="2000" dirty="0" err="1" smtClean="0"/>
              <a:t>je____hvězdiček</a:t>
            </a:r>
            <a:r>
              <a:rPr lang="cs-CZ" sz="2000" dirty="0" smtClean="0"/>
              <a:t>.</a:t>
            </a:r>
          </a:p>
          <a:p>
            <a:endParaRPr lang="cs-CZ" sz="2000" dirty="0"/>
          </a:p>
        </p:txBody>
      </p:sp>
      <p:sp>
        <p:nvSpPr>
          <p:cNvPr id="413" name="TextovéPole 412"/>
          <p:cNvSpPr txBox="1"/>
          <p:nvPr/>
        </p:nvSpPr>
        <p:spPr>
          <a:xfrm>
            <a:off x="194246" y="144553"/>
            <a:ext cx="800007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Rozděl linecké cukroví ve tvaru hvězdiček dvou balíčků. Vyznač</a:t>
            </a:r>
            <a:r>
              <a:rPr lang="cs-CZ" dirty="0" smtClean="0"/>
              <a:t>: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0" y="2132856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7" name="Přímá spojnice 136"/>
          <p:cNvCxnSpPr/>
          <p:nvPr/>
        </p:nvCxnSpPr>
        <p:spPr>
          <a:xfrm>
            <a:off x="-30885" y="3429000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8" name="Přímá spojnice 137"/>
          <p:cNvCxnSpPr/>
          <p:nvPr/>
        </p:nvCxnSpPr>
        <p:spPr>
          <a:xfrm>
            <a:off x="-2294" y="4725144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206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8" name="Skupina 297"/>
          <p:cNvGrpSpPr/>
          <p:nvPr/>
        </p:nvGrpSpPr>
        <p:grpSpPr>
          <a:xfrm>
            <a:off x="1715209" y="1049926"/>
            <a:ext cx="5203284" cy="360040"/>
            <a:chOff x="251520" y="1133128"/>
            <a:chExt cx="5730327" cy="360040"/>
          </a:xfrm>
        </p:grpSpPr>
        <p:sp>
          <p:nvSpPr>
            <p:cNvPr id="299" name="Pěticípá hvězda 298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0" name="Pěticípá hvězda 299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2" name="Pěticípá hvězda 301"/>
            <p:cNvSpPr/>
            <p:nvPr/>
          </p:nvSpPr>
          <p:spPr>
            <a:xfrm>
              <a:off x="479560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3" name="Pěticípá hvězda 302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4" name="Pěticípá hvězda 303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5" name="Pěticípá hvězda 304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7" name="Pěticípá hvězda 306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8" name="Pěticípá hvězda 307"/>
            <p:cNvSpPr/>
            <p:nvPr/>
          </p:nvSpPr>
          <p:spPr>
            <a:xfrm>
              <a:off x="273011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9" name="Pěticípá hvězda 308"/>
            <p:cNvSpPr/>
            <p:nvPr/>
          </p:nvSpPr>
          <p:spPr>
            <a:xfrm>
              <a:off x="314321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0" name="Pěticípá hvězda 309"/>
            <p:cNvSpPr/>
            <p:nvPr/>
          </p:nvSpPr>
          <p:spPr>
            <a:xfrm>
              <a:off x="355631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1" name="Pěticípá hvězda 310"/>
            <p:cNvSpPr/>
            <p:nvPr/>
          </p:nvSpPr>
          <p:spPr>
            <a:xfrm>
              <a:off x="3969411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2" name="Pěticípá hvězda 311"/>
            <p:cNvSpPr/>
            <p:nvPr/>
          </p:nvSpPr>
          <p:spPr>
            <a:xfrm>
              <a:off x="438251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3" name="Pěticípá hvězda 312"/>
            <p:cNvSpPr/>
            <p:nvPr/>
          </p:nvSpPr>
          <p:spPr>
            <a:xfrm>
              <a:off x="520870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4" name="Pěticípá hvězda 313"/>
            <p:cNvSpPr/>
            <p:nvPr/>
          </p:nvSpPr>
          <p:spPr>
            <a:xfrm>
              <a:off x="562180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40" name="Skupina 339"/>
          <p:cNvGrpSpPr/>
          <p:nvPr/>
        </p:nvGrpSpPr>
        <p:grpSpPr>
          <a:xfrm>
            <a:off x="1483022" y="2409674"/>
            <a:ext cx="5953492" cy="360040"/>
            <a:chOff x="251520" y="1133128"/>
            <a:chExt cx="6556525" cy="360040"/>
          </a:xfrm>
        </p:grpSpPr>
        <p:sp>
          <p:nvSpPr>
            <p:cNvPr id="341" name="Pěticípá hvězda 340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2" name="Pěticípá hvězda 341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3" name="Pěticípá hvězda 342"/>
            <p:cNvSpPr/>
            <p:nvPr/>
          </p:nvSpPr>
          <p:spPr>
            <a:xfrm>
              <a:off x="644800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4" name="Pěticípá hvězda 343"/>
            <p:cNvSpPr/>
            <p:nvPr/>
          </p:nvSpPr>
          <p:spPr>
            <a:xfrm>
              <a:off x="479560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5" name="Pěticípá hvězda 344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6" name="Pěticípá hvězda 345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7" name="Pěticípá hvězda 346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9" name="Pěticípá hvězda 348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0" name="Pěticípá hvězda 349"/>
            <p:cNvSpPr/>
            <p:nvPr/>
          </p:nvSpPr>
          <p:spPr>
            <a:xfrm>
              <a:off x="273011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1" name="Pěticípá hvězda 350"/>
            <p:cNvSpPr/>
            <p:nvPr/>
          </p:nvSpPr>
          <p:spPr>
            <a:xfrm>
              <a:off x="314321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2" name="Pěticípá hvězda 351"/>
            <p:cNvSpPr/>
            <p:nvPr/>
          </p:nvSpPr>
          <p:spPr>
            <a:xfrm>
              <a:off x="355631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3" name="Pěticípá hvězda 352"/>
            <p:cNvSpPr/>
            <p:nvPr/>
          </p:nvSpPr>
          <p:spPr>
            <a:xfrm>
              <a:off x="3969411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4" name="Pěticípá hvězda 353"/>
            <p:cNvSpPr/>
            <p:nvPr/>
          </p:nvSpPr>
          <p:spPr>
            <a:xfrm>
              <a:off x="438251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5" name="Pěticípá hvězda 354"/>
            <p:cNvSpPr/>
            <p:nvPr/>
          </p:nvSpPr>
          <p:spPr>
            <a:xfrm>
              <a:off x="520870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6" name="Pěticípá hvězda 355"/>
            <p:cNvSpPr/>
            <p:nvPr/>
          </p:nvSpPr>
          <p:spPr>
            <a:xfrm>
              <a:off x="562180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7" name="Pěticípá hvězda 356"/>
            <p:cNvSpPr/>
            <p:nvPr/>
          </p:nvSpPr>
          <p:spPr>
            <a:xfrm>
              <a:off x="603490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61" name="Skupina 360"/>
          <p:cNvGrpSpPr/>
          <p:nvPr/>
        </p:nvGrpSpPr>
        <p:grpSpPr>
          <a:xfrm>
            <a:off x="1245787" y="3617335"/>
            <a:ext cx="6703700" cy="360040"/>
            <a:chOff x="251520" y="1133128"/>
            <a:chExt cx="7382723" cy="360040"/>
          </a:xfrm>
        </p:grpSpPr>
        <p:sp>
          <p:nvSpPr>
            <p:cNvPr id="362" name="Pěticípá hvězda 361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3" name="Pěticípá hvězda 362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4" name="Pěticípá hvězda 363"/>
            <p:cNvSpPr/>
            <p:nvPr/>
          </p:nvSpPr>
          <p:spPr>
            <a:xfrm>
              <a:off x="644800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5" name="Pěticípá hvězda 364"/>
            <p:cNvSpPr/>
            <p:nvPr/>
          </p:nvSpPr>
          <p:spPr>
            <a:xfrm>
              <a:off x="479560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6" name="Pěticípá hvězda 365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7" name="Pěticípá hvězda 366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8" name="Pěticípá hvězda 367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0" name="Pěticípá hvězda 369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1" name="Pěticípá hvězda 370"/>
            <p:cNvSpPr/>
            <p:nvPr/>
          </p:nvSpPr>
          <p:spPr>
            <a:xfrm>
              <a:off x="273011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2" name="Pěticípá hvězda 371"/>
            <p:cNvSpPr/>
            <p:nvPr/>
          </p:nvSpPr>
          <p:spPr>
            <a:xfrm>
              <a:off x="314321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3" name="Pěticípá hvězda 372"/>
            <p:cNvSpPr/>
            <p:nvPr/>
          </p:nvSpPr>
          <p:spPr>
            <a:xfrm>
              <a:off x="355631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4" name="Pěticípá hvězda 373"/>
            <p:cNvSpPr/>
            <p:nvPr/>
          </p:nvSpPr>
          <p:spPr>
            <a:xfrm>
              <a:off x="3969411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5" name="Pěticípá hvězda 374"/>
            <p:cNvSpPr/>
            <p:nvPr/>
          </p:nvSpPr>
          <p:spPr>
            <a:xfrm>
              <a:off x="438251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6" name="Pěticípá hvězda 375"/>
            <p:cNvSpPr/>
            <p:nvPr/>
          </p:nvSpPr>
          <p:spPr>
            <a:xfrm>
              <a:off x="520870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7" name="Pěticípá hvězda 376"/>
            <p:cNvSpPr/>
            <p:nvPr/>
          </p:nvSpPr>
          <p:spPr>
            <a:xfrm>
              <a:off x="562180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8" name="Pěticípá hvězda 377"/>
            <p:cNvSpPr/>
            <p:nvPr/>
          </p:nvSpPr>
          <p:spPr>
            <a:xfrm>
              <a:off x="603490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9" name="Pěticípá hvězda 378"/>
            <p:cNvSpPr/>
            <p:nvPr/>
          </p:nvSpPr>
          <p:spPr>
            <a:xfrm>
              <a:off x="686110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0" name="Pěticípá hvězda 379"/>
            <p:cNvSpPr/>
            <p:nvPr/>
          </p:nvSpPr>
          <p:spPr>
            <a:xfrm>
              <a:off x="727420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82" name="Skupina 381"/>
          <p:cNvGrpSpPr/>
          <p:nvPr/>
        </p:nvGrpSpPr>
        <p:grpSpPr>
          <a:xfrm>
            <a:off x="870687" y="4941168"/>
            <a:ext cx="7453900" cy="360040"/>
            <a:chOff x="251520" y="1133128"/>
            <a:chExt cx="8208912" cy="360040"/>
          </a:xfrm>
        </p:grpSpPr>
        <p:sp>
          <p:nvSpPr>
            <p:cNvPr id="383" name="Pěticípá hvězda 382"/>
            <p:cNvSpPr/>
            <p:nvPr/>
          </p:nvSpPr>
          <p:spPr>
            <a:xfrm>
              <a:off x="107771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4" name="Pěticípá hvězda 383"/>
            <p:cNvSpPr/>
            <p:nvPr/>
          </p:nvSpPr>
          <p:spPr>
            <a:xfrm>
              <a:off x="149081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5" name="Pěticípá hvězda 384"/>
            <p:cNvSpPr/>
            <p:nvPr/>
          </p:nvSpPr>
          <p:spPr>
            <a:xfrm>
              <a:off x="644800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6" name="Pěticípá hvězda 385"/>
            <p:cNvSpPr/>
            <p:nvPr/>
          </p:nvSpPr>
          <p:spPr>
            <a:xfrm>
              <a:off x="479560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7" name="Pěticípá hvězda 386"/>
            <p:cNvSpPr/>
            <p:nvPr/>
          </p:nvSpPr>
          <p:spPr>
            <a:xfrm>
              <a:off x="190391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8" name="Pěticípá hvězda 387"/>
            <p:cNvSpPr/>
            <p:nvPr/>
          </p:nvSpPr>
          <p:spPr>
            <a:xfrm>
              <a:off x="664619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9" name="Pěticípá hvězda 388"/>
            <p:cNvSpPr/>
            <p:nvPr/>
          </p:nvSpPr>
          <p:spPr>
            <a:xfrm>
              <a:off x="25152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0" name="Pěticípá hvězda 389"/>
            <p:cNvSpPr/>
            <p:nvPr/>
          </p:nvSpPr>
          <p:spPr>
            <a:xfrm>
              <a:off x="810039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1" name="Pěticípá hvězda 390"/>
            <p:cNvSpPr/>
            <p:nvPr/>
          </p:nvSpPr>
          <p:spPr>
            <a:xfrm>
              <a:off x="2317015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2" name="Pěticípá hvězda 391"/>
            <p:cNvSpPr/>
            <p:nvPr/>
          </p:nvSpPr>
          <p:spPr>
            <a:xfrm>
              <a:off x="273011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3" name="Pěticípá hvězda 392"/>
            <p:cNvSpPr/>
            <p:nvPr/>
          </p:nvSpPr>
          <p:spPr>
            <a:xfrm>
              <a:off x="314321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4" name="Pěticípá hvězda 393"/>
            <p:cNvSpPr/>
            <p:nvPr/>
          </p:nvSpPr>
          <p:spPr>
            <a:xfrm>
              <a:off x="355631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5" name="Pěticípá hvězda 394"/>
            <p:cNvSpPr/>
            <p:nvPr/>
          </p:nvSpPr>
          <p:spPr>
            <a:xfrm>
              <a:off x="3969411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6" name="Pěticípá hvězda 395"/>
            <p:cNvSpPr/>
            <p:nvPr/>
          </p:nvSpPr>
          <p:spPr>
            <a:xfrm>
              <a:off x="4382510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7" name="Pěticípá hvězda 396"/>
            <p:cNvSpPr/>
            <p:nvPr/>
          </p:nvSpPr>
          <p:spPr>
            <a:xfrm>
              <a:off x="5208708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8" name="Pěticípá hvězda 397"/>
            <p:cNvSpPr/>
            <p:nvPr/>
          </p:nvSpPr>
          <p:spPr>
            <a:xfrm>
              <a:off x="5621807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9" name="Pěticípá hvězda 398"/>
            <p:cNvSpPr/>
            <p:nvPr/>
          </p:nvSpPr>
          <p:spPr>
            <a:xfrm>
              <a:off x="6034906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0" name="Pěticípá hvězda 399"/>
            <p:cNvSpPr/>
            <p:nvPr/>
          </p:nvSpPr>
          <p:spPr>
            <a:xfrm>
              <a:off x="6861104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1" name="Pěticípá hvězda 400"/>
            <p:cNvSpPr/>
            <p:nvPr/>
          </p:nvSpPr>
          <p:spPr>
            <a:xfrm>
              <a:off x="7274203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2" name="Pěticípá hvězda 401"/>
            <p:cNvSpPr/>
            <p:nvPr/>
          </p:nvSpPr>
          <p:spPr>
            <a:xfrm>
              <a:off x="7687302" y="1133128"/>
              <a:ext cx="360040" cy="360040"/>
            </a:xfrm>
            <a:prstGeom prst="star5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04" name="TextovéPole 403"/>
          <p:cNvSpPr txBox="1"/>
          <p:nvPr/>
        </p:nvSpPr>
        <p:spPr>
          <a:xfrm>
            <a:off x="1651983" y="11791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dirty="0"/>
          </a:p>
        </p:txBody>
      </p:sp>
      <p:sp>
        <p:nvSpPr>
          <p:cNvPr id="409" name="TextovéPole 408"/>
          <p:cNvSpPr txBox="1"/>
          <p:nvPr/>
        </p:nvSpPr>
        <p:spPr>
          <a:xfrm>
            <a:off x="2692885" y="1640233"/>
            <a:ext cx="35418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 každém balíčku je </a:t>
            </a:r>
            <a:r>
              <a:rPr lang="cs-CZ" sz="2000" dirty="0" smtClean="0">
                <a:solidFill>
                  <a:srgbClr val="FF0000"/>
                </a:solidFill>
              </a:rPr>
              <a:t>7</a:t>
            </a:r>
            <a:r>
              <a:rPr lang="cs-CZ" sz="2000" dirty="0" smtClean="0"/>
              <a:t> hvězdiček</a:t>
            </a:r>
            <a:r>
              <a:rPr lang="cs-CZ" dirty="0" smtClean="0"/>
              <a:t>.</a:t>
            </a:r>
          </a:p>
          <a:p>
            <a:endParaRPr lang="cs-CZ" sz="2400" dirty="0"/>
          </a:p>
        </p:txBody>
      </p:sp>
      <p:sp>
        <p:nvSpPr>
          <p:cNvPr id="410" name="TextovéPole 409"/>
          <p:cNvSpPr txBox="1"/>
          <p:nvPr/>
        </p:nvSpPr>
        <p:spPr>
          <a:xfrm>
            <a:off x="2681336" y="2837981"/>
            <a:ext cx="35482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 každém balíčku je </a:t>
            </a:r>
            <a:r>
              <a:rPr lang="cs-CZ" sz="2000" dirty="0" smtClean="0">
                <a:solidFill>
                  <a:srgbClr val="FF0000"/>
                </a:solidFill>
              </a:rPr>
              <a:t>8</a:t>
            </a:r>
            <a:r>
              <a:rPr lang="cs-CZ" sz="2000" dirty="0" smtClean="0"/>
              <a:t> hvězdiček.</a:t>
            </a:r>
          </a:p>
          <a:p>
            <a:endParaRPr lang="cs-CZ" sz="2000" dirty="0"/>
          </a:p>
        </p:txBody>
      </p:sp>
      <p:sp>
        <p:nvSpPr>
          <p:cNvPr id="411" name="TextovéPole 410"/>
          <p:cNvSpPr txBox="1"/>
          <p:nvPr/>
        </p:nvSpPr>
        <p:spPr>
          <a:xfrm>
            <a:off x="2633157" y="4149080"/>
            <a:ext cx="35482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 každém balíčku je </a:t>
            </a:r>
            <a:r>
              <a:rPr lang="cs-CZ" sz="2000" dirty="0" smtClean="0">
                <a:solidFill>
                  <a:srgbClr val="FF0000"/>
                </a:solidFill>
              </a:rPr>
              <a:t>9</a:t>
            </a:r>
            <a:r>
              <a:rPr lang="cs-CZ" sz="2000" dirty="0" smtClean="0"/>
              <a:t> hvězdiček.</a:t>
            </a:r>
          </a:p>
          <a:p>
            <a:endParaRPr lang="cs-CZ" sz="2000" dirty="0"/>
          </a:p>
        </p:txBody>
      </p:sp>
      <p:sp>
        <p:nvSpPr>
          <p:cNvPr id="412" name="TextovéPole 411"/>
          <p:cNvSpPr txBox="1"/>
          <p:nvPr/>
        </p:nvSpPr>
        <p:spPr>
          <a:xfrm>
            <a:off x="2596445" y="5445224"/>
            <a:ext cx="36780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 každém balíčku je </a:t>
            </a:r>
            <a:r>
              <a:rPr lang="cs-CZ" sz="2000" dirty="0" smtClean="0">
                <a:solidFill>
                  <a:srgbClr val="FF0000"/>
                </a:solidFill>
              </a:rPr>
              <a:t>10</a:t>
            </a:r>
            <a:r>
              <a:rPr lang="cs-CZ" sz="2000" dirty="0" smtClean="0"/>
              <a:t> hvězdiček.</a:t>
            </a:r>
          </a:p>
          <a:p>
            <a:endParaRPr lang="cs-CZ" sz="2000" dirty="0"/>
          </a:p>
        </p:txBody>
      </p:sp>
      <p:sp>
        <p:nvSpPr>
          <p:cNvPr id="413" name="TextovéPole 412"/>
          <p:cNvSpPr txBox="1"/>
          <p:nvPr/>
        </p:nvSpPr>
        <p:spPr>
          <a:xfrm>
            <a:off x="194246" y="144553"/>
            <a:ext cx="800007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Rozděl linecké cukroví ve tvaru hvězdiček dvou balíčků. Vyznač</a:t>
            </a:r>
            <a:r>
              <a:rPr lang="cs-CZ" dirty="0" smtClean="0"/>
              <a:t>: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0" y="2132856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7" name="Přímá spojnice 136"/>
          <p:cNvCxnSpPr/>
          <p:nvPr/>
        </p:nvCxnSpPr>
        <p:spPr>
          <a:xfrm>
            <a:off x="-30885" y="3429000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8" name="Přímá spojnice 137"/>
          <p:cNvCxnSpPr/>
          <p:nvPr/>
        </p:nvCxnSpPr>
        <p:spPr>
          <a:xfrm>
            <a:off x="-2294" y="4725144"/>
            <a:ext cx="914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Zaoblený obdélník 1"/>
          <p:cNvSpPr/>
          <p:nvPr/>
        </p:nvSpPr>
        <p:spPr>
          <a:xfrm>
            <a:off x="1651983" y="1049926"/>
            <a:ext cx="2688957" cy="5068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Zaoblený obdélník 83"/>
          <p:cNvSpPr/>
          <p:nvPr/>
        </p:nvSpPr>
        <p:spPr>
          <a:xfrm>
            <a:off x="4339111" y="1049926"/>
            <a:ext cx="2688957" cy="5068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Zaoblený obdélník 84"/>
          <p:cNvSpPr/>
          <p:nvPr/>
        </p:nvSpPr>
        <p:spPr>
          <a:xfrm>
            <a:off x="1427319" y="2363907"/>
            <a:ext cx="3008360" cy="5068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Zaoblený obdélník 85"/>
          <p:cNvSpPr/>
          <p:nvPr/>
        </p:nvSpPr>
        <p:spPr>
          <a:xfrm>
            <a:off x="4466890" y="2383264"/>
            <a:ext cx="3008360" cy="5068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Zaoblený obdélník 86"/>
          <p:cNvSpPr/>
          <p:nvPr/>
        </p:nvSpPr>
        <p:spPr>
          <a:xfrm>
            <a:off x="1177156" y="3617335"/>
            <a:ext cx="3470164" cy="5068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Zaoblený obdélník 87"/>
          <p:cNvSpPr/>
          <p:nvPr/>
        </p:nvSpPr>
        <p:spPr>
          <a:xfrm>
            <a:off x="4647320" y="3617335"/>
            <a:ext cx="3470164" cy="5068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Zaoblený obdélník 88"/>
          <p:cNvSpPr/>
          <p:nvPr/>
        </p:nvSpPr>
        <p:spPr>
          <a:xfrm>
            <a:off x="885406" y="4894076"/>
            <a:ext cx="3736320" cy="5068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Zaoblený obdélník 89"/>
          <p:cNvSpPr/>
          <p:nvPr/>
        </p:nvSpPr>
        <p:spPr>
          <a:xfrm>
            <a:off x="4647320" y="4919003"/>
            <a:ext cx="3736320" cy="5068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12796" y="606218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Řešení: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00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4" name="Skupina 413"/>
          <p:cNvGrpSpPr/>
          <p:nvPr/>
        </p:nvGrpSpPr>
        <p:grpSpPr>
          <a:xfrm>
            <a:off x="30784" y="1080737"/>
            <a:ext cx="9039032" cy="5502225"/>
            <a:chOff x="30784" y="620688"/>
            <a:chExt cx="9039032" cy="5502225"/>
          </a:xfrm>
        </p:grpSpPr>
        <p:grpSp>
          <p:nvGrpSpPr>
            <p:cNvPr id="24" name="Skupina 23"/>
            <p:cNvGrpSpPr/>
            <p:nvPr/>
          </p:nvGrpSpPr>
          <p:grpSpPr>
            <a:xfrm>
              <a:off x="30784" y="620688"/>
              <a:ext cx="702030" cy="360040"/>
              <a:chOff x="251520" y="1133128"/>
              <a:chExt cx="773139" cy="360040"/>
            </a:xfrm>
          </p:grpSpPr>
          <p:sp>
            <p:nvSpPr>
              <p:cNvPr id="9" name="Pěticípá hvězda 8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Pěticípá hvězda 9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14" name="Skupina 213"/>
            <p:cNvGrpSpPr/>
            <p:nvPr/>
          </p:nvGrpSpPr>
          <p:grpSpPr>
            <a:xfrm>
              <a:off x="30784" y="1740812"/>
              <a:ext cx="2202448" cy="360040"/>
              <a:chOff x="251520" y="1133128"/>
              <a:chExt cx="2425535" cy="360040"/>
            </a:xfrm>
          </p:grpSpPr>
          <p:sp>
            <p:nvSpPr>
              <p:cNvPr id="215" name="Pěticípá hvězda 214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6" name="Pěticípá hvězda 215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9" name="Pěticípá hvězda 218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0" name="Pěticípá hvězda 219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1" name="Pěticípá hvězda 220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3" name="Pěticípá hvězda 222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35" name="Skupina 234"/>
            <p:cNvGrpSpPr/>
            <p:nvPr/>
          </p:nvGrpSpPr>
          <p:grpSpPr>
            <a:xfrm>
              <a:off x="30784" y="1180750"/>
              <a:ext cx="1452239" cy="360040"/>
              <a:chOff x="251520" y="1133128"/>
              <a:chExt cx="1599337" cy="360040"/>
            </a:xfrm>
          </p:grpSpPr>
          <p:sp>
            <p:nvSpPr>
              <p:cNvPr id="236" name="Pěticípá hvězda 235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37" name="Pěticípá hvězda 236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41" name="Pěticípá hvězda 240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42" name="Pěticípá hvězda 241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56" name="Skupina 255"/>
            <p:cNvGrpSpPr/>
            <p:nvPr/>
          </p:nvGrpSpPr>
          <p:grpSpPr>
            <a:xfrm>
              <a:off x="30784" y="2300874"/>
              <a:ext cx="2952656" cy="360040"/>
              <a:chOff x="251520" y="1133128"/>
              <a:chExt cx="3251733" cy="360040"/>
            </a:xfrm>
          </p:grpSpPr>
          <p:sp>
            <p:nvSpPr>
              <p:cNvPr id="257" name="Pěticípá hvězda 256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8" name="Pěticípá hvězda 257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1" name="Pěticípá hvězda 260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2" name="Pěticípá hvězda 261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3" name="Pěticípá hvězda 262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5" name="Pěticípá hvězda 264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6" name="Pěticípá hvězda 265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7" name="Pěticípá hvězda 266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77" name="Skupina 276"/>
            <p:cNvGrpSpPr/>
            <p:nvPr/>
          </p:nvGrpSpPr>
          <p:grpSpPr>
            <a:xfrm>
              <a:off x="30784" y="2860936"/>
              <a:ext cx="3702866" cy="360040"/>
              <a:chOff x="251520" y="1133128"/>
              <a:chExt cx="4077931" cy="360040"/>
            </a:xfrm>
          </p:grpSpPr>
          <p:sp>
            <p:nvSpPr>
              <p:cNvPr id="278" name="Pěticípá hvězda 277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9" name="Pěticípá hvězda 278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2" name="Pěticípá hvězda 281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3" name="Pěticípá hvězda 282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4" name="Pěticípá hvězda 283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6" name="Pěticípá hvězda 285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7" name="Pěticípá hvězda 286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8" name="Pěticípá hvězda 287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9" name="Pěticípá hvězda 288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90" name="Pěticípá hvězda 289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98" name="Skupina 297"/>
            <p:cNvGrpSpPr/>
            <p:nvPr/>
          </p:nvGrpSpPr>
          <p:grpSpPr>
            <a:xfrm>
              <a:off x="30784" y="3981060"/>
              <a:ext cx="5203284" cy="360040"/>
              <a:chOff x="251520" y="1133128"/>
              <a:chExt cx="5730327" cy="360040"/>
            </a:xfrm>
          </p:grpSpPr>
          <p:sp>
            <p:nvSpPr>
              <p:cNvPr id="299" name="Pěticípá hvězda 298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0" name="Pěticípá hvězda 299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2" name="Pěticípá hvězda 301"/>
              <p:cNvSpPr/>
              <p:nvPr/>
            </p:nvSpPr>
            <p:spPr>
              <a:xfrm>
                <a:off x="479560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3" name="Pěticípá hvězda 302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4" name="Pěticípá hvězda 303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5" name="Pěticípá hvězda 304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7" name="Pěticípá hvězda 306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8" name="Pěticípá hvězda 307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9" name="Pěticípá hvězda 308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10" name="Pěticípá hvězda 309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11" name="Pěticípá hvězda 310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12" name="Pěticípá hvězda 311"/>
              <p:cNvSpPr/>
              <p:nvPr/>
            </p:nvSpPr>
            <p:spPr>
              <a:xfrm>
                <a:off x="438251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13" name="Pěticípá hvězda 312"/>
              <p:cNvSpPr/>
              <p:nvPr/>
            </p:nvSpPr>
            <p:spPr>
              <a:xfrm>
                <a:off x="520870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14" name="Pěticípá hvězda 313"/>
              <p:cNvSpPr/>
              <p:nvPr/>
            </p:nvSpPr>
            <p:spPr>
              <a:xfrm>
                <a:off x="562180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19" name="Skupina 318"/>
            <p:cNvGrpSpPr/>
            <p:nvPr/>
          </p:nvGrpSpPr>
          <p:grpSpPr>
            <a:xfrm>
              <a:off x="30784" y="3420998"/>
              <a:ext cx="4453075" cy="360040"/>
              <a:chOff x="251520" y="1133128"/>
              <a:chExt cx="4904129" cy="360040"/>
            </a:xfrm>
          </p:grpSpPr>
          <p:sp>
            <p:nvSpPr>
              <p:cNvPr id="320" name="Pěticípá hvězda 319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1" name="Pěticípá hvězda 320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3" name="Pěticípá hvězda 322"/>
              <p:cNvSpPr/>
              <p:nvPr/>
            </p:nvSpPr>
            <p:spPr>
              <a:xfrm>
                <a:off x="479560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4" name="Pěticípá hvězda 323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5" name="Pěticípá hvězda 324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6" name="Pěticípá hvězda 325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8" name="Pěticípá hvězda 327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9" name="Pěticípá hvězda 328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0" name="Pěticípá hvězda 329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1" name="Pěticípá hvězda 330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2" name="Pěticípá hvězda 331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3" name="Pěticípá hvězda 332"/>
              <p:cNvSpPr/>
              <p:nvPr/>
            </p:nvSpPr>
            <p:spPr>
              <a:xfrm>
                <a:off x="438251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40" name="Skupina 339"/>
            <p:cNvGrpSpPr/>
            <p:nvPr/>
          </p:nvGrpSpPr>
          <p:grpSpPr>
            <a:xfrm>
              <a:off x="30784" y="4541122"/>
              <a:ext cx="5953492" cy="360040"/>
              <a:chOff x="251520" y="1133128"/>
              <a:chExt cx="6556525" cy="360040"/>
            </a:xfrm>
          </p:grpSpPr>
          <p:sp>
            <p:nvSpPr>
              <p:cNvPr id="341" name="Pěticípá hvězda 340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2" name="Pěticípá hvězda 341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3" name="Pěticípá hvězda 342"/>
              <p:cNvSpPr/>
              <p:nvPr/>
            </p:nvSpPr>
            <p:spPr>
              <a:xfrm>
                <a:off x="644800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4" name="Pěticípá hvězda 343"/>
              <p:cNvSpPr/>
              <p:nvPr/>
            </p:nvSpPr>
            <p:spPr>
              <a:xfrm>
                <a:off x="479560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5" name="Pěticípá hvězda 344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6" name="Pěticípá hvězda 345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7" name="Pěticípá hvězda 346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9" name="Pěticípá hvězda 348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0" name="Pěticípá hvězda 349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1" name="Pěticípá hvězda 350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2" name="Pěticípá hvězda 351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3" name="Pěticípá hvězda 352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4" name="Pěticípá hvězda 353"/>
              <p:cNvSpPr/>
              <p:nvPr/>
            </p:nvSpPr>
            <p:spPr>
              <a:xfrm>
                <a:off x="438251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5" name="Pěticípá hvězda 354"/>
              <p:cNvSpPr/>
              <p:nvPr/>
            </p:nvSpPr>
            <p:spPr>
              <a:xfrm>
                <a:off x="520870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6" name="Pěticípá hvězda 355"/>
              <p:cNvSpPr/>
              <p:nvPr/>
            </p:nvSpPr>
            <p:spPr>
              <a:xfrm>
                <a:off x="562180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7" name="Pěticípá hvězda 356"/>
              <p:cNvSpPr/>
              <p:nvPr/>
            </p:nvSpPr>
            <p:spPr>
              <a:xfrm>
                <a:off x="603490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61" name="Skupina 360"/>
            <p:cNvGrpSpPr/>
            <p:nvPr/>
          </p:nvGrpSpPr>
          <p:grpSpPr>
            <a:xfrm>
              <a:off x="30784" y="5101184"/>
              <a:ext cx="6703700" cy="360040"/>
              <a:chOff x="251520" y="1133128"/>
              <a:chExt cx="7382723" cy="360040"/>
            </a:xfrm>
          </p:grpSpPr>
          <p:sp>
            <p:nvSpPr>
              <p:cNvPr id="362" name="Pěticípá hvězda 361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3" name="Pěticípá hvězda 362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4" name="Pěticípá hvězda 363"/>
              <p:cNvSpPr/>
              <p:nvPr/>
            </p:nvSpPr>
            <p:spPr>
              <a:xfrm>
                <a:off x="644800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5" name="Pěticípá hvězda 364"/>
              <p:cNvSpPr/>
              <p:nvPr/>
            </p:nvSpPr>
            <p:spPr>
              <a:xfrm>
                <a:off x="479560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6" name="Pěticípá hvězda 365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7" name="Pěticípá hvězda 366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8" name="Pěticípá hvězda 367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0" name="Pěticípá hvězda 369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1" name="Pěticípá hvězda 370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2" name="Pěticípá hvězda 371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3" name="Pěticípá hvězda 372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4" name="Pěticípá hvězda 373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5" name="Pěticípá hvězda 374"/>
              <p:cNvSpPr/>
              <p:nvPr/>
            </p:nvSpPr>
            <p:spPr>
              <a:xfrm>
                <a:off x="438251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6" name="Pěticípá hvězda 375"/>
              <p:cNvSpPr/>
              <p:nvPr/>
            </p:nvSpPr>
            <p:spPr>
              <a:xfrm>
                <a:off x="520870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7" name="Pěticípá hvězda 376"/>
              <p:cNvSpPr/>
              <p:nvPr/>
            </p:nvSpPr>
            <p:spPr>
              <a:xfrm>
                <a:off x="562180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8" name="Pěticípá hvězda 377"/>
              <p:cNvSpPr/>
              <p:nvPr/>
            </p:nvSpPr>
            <p:spPr>
              <a:xfrm>
                <a:off x="603490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9" name="Pěticípá hvězda 378"/>
              <p:cNvSpPr/>
              <p:nvPr/>
            </p:nvSpPr>
            <p:spPr>
              <a:xfrm>
                <a:off x="686110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0" name="Pěticípá hvězda 379"/>
              <p:cNvSpPr/>
              <p:nvPr/>
            </p:nvSpPr>
            <p:spPr>
              <a:xfrm>
                <a:off x="727420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82" name="Skupina 381"/>
            <p:cNvGrpSpPr/>
            <p:nvPr/>
          </p:nvGrpSpPr>
          <p:grpSpPr>
            <a:xfrm>
              <a:off x="30784" y="5661248"/>
              <a:ext cx="7453900" cy="360040"/>
              <a:chOff x="251520" y="1133128"/>
              <a:chExt cx="8208912" cy="360040"/>
            </a:xfrm>
          </p:grpSpPr>
          <p:sp>
            <p:nvSpPr>
              <p:cNvPr id="383" name="Pěticípá hvězda 382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4" name="Pěticípá hvězda 383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5" name="Pěticípá hvězda 384"/>
              <p:cNvSpPr/>
              <p:nvPr/>
            </p:nvSpPr>
            <p:spPr>
              <a:xfrm>
                <a:off x="644800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6" name="Pěticípá hvězda 385"/>
              <p:cNvSpPr/>
              <p:nvPr/>
            </p:nvSpPr>
            <p:spPr>
              <a:xfrm>
                <a:off x="479560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7" name="Pěticípá hvězda 386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8" name="Pěticípá hvězda 387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9" name="Pěticípá hvězda 388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0" name="Pěticípá hvězda 389"/>
              <p:cNvSpPr/>
              <p:nvPr/>
            </p:nvSpPr>
            <p:spPr>
              <a:xfrm>
                <a:off x="810039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1" name="Pěticípá hvězda 390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2" name="Pěticípá hvězda 391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3" name="Pěticípá hvězda 392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4" name="Pěticípá hvězda 393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5" name="Pěticípá hvězda 394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6" name="Pěticípá hvězda 395"/>
              <p:cNvSpPr/>
              <p:nvPr/>
            </p:nvSpPr>
            <p:spPr>
              <a:xfrm>
                <a:off x="438251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7" name="Pěticípá hvězda 396"/>
              <p:cNvSpPr/>
              <p:nvPr/>
            </p:nvSpPr>
            <p:spPr>
              <a:xfrm>
                <a:off x="520870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8" name="Pěticípá hvězda 397"/>
              <p:cNvSpPr/>
              <p:nvPr/>
            </p:nvSpPr>
            <p:spPr>
              <a:xfrm>
                <a:off x="562180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9" name="Pěticípá hvězda 398"/>
              <p:cNvSpPr/>
              <p:nvPr/>
            </p:nvSpPr>
            <p:spPr>
              <a:xfrm>
                <a:off x="603490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0" name="Pěticípá hvězda 399"/>
              <p:cNvSpPr/>
              <p:nvPr/>
            </p:nvSpPr>
            <p:spPr>
              <a:xfrm>
                <a:off x="686110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1" name="Pěticípá hvězda 400"/>
              <p:cNvSpPr/>
              <p:nvPr/>
            </p:nvSpPr>
            <p:spPr>
              <a:xfrm>
                <a:off x="727420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2" name="Pěticípá hvězda 401"/>
              <p:cNvSpPr/>
              <p:nvPr/>
            </p:nvSpPr>
            <p:spPr>
              <a:xfrm>
                <a:off x="768730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403" name="TextovéPole 402"/>
            <p:cNvSpPr txBox="1"/>
            <p:nvPr/>
          </p:nvSpPr>
          <p:spPr>
            <a:xfrm>
              <a:off x="1070733" y="620688"/>
              <a:ext cx="11624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2 : 2 = 1</a:t>
              </a:r>
              <a:endParaRPr lang="cs-CZ" sz="2400" dirty="0"/>
            </a:p>
          </p:txBody>
        </p:sp>
        <p:sp>
          <p:nvSpPr>
            <p:cNvPr id="404" name="TextovéPole 403"/>
            <p:cNvSpPr txBox="1"/>
            <p:nvPr/>
          </p:nvSpPr>
          <p:spPr>
            <a:xfrm>
              <a:off x="1651983" y="1180750"/>
              <a:ext cx="11624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4</a:t>
              </a:r>
              <a:r>
                <a:rPr lang="cs-CZ" sz="2400" dirty="0" smtClean="0"/>
                <a:t> : 2 = 2</a:t>
              </a:r>
              <a:endParaRPr lang="cs-CZ" sz="2400" dirty="0"/>
            </a:p>
          </p:txBody>
        </p:sp>
        <p:sp>
          <p:nvSpPr>
            <p:cNvPr id="405" name="TextovéPole 404"/>
            <p:cNvSpPr txBox="1"/>
            <p:nvPr/>
          </p:nvSpPr>
          <p:spPr>
            <a:xfrm>
              <a:off x="2407689" y="1740812"/>
              <a:ext cx="11624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6</a:t>
              </a:r>
              <a:r>
                <a:rPr lang="cs-CZ" sz="2400" dirty="0" smtClean="0"/>
                <a:t> : 2 = 3</a:t>
              </a:r>
              <a:endParaRPr lang="cs-CZ" sz="2400" dirty="0"/>
            </a:p>
          </p:txBody>
        </p:sp>
        <p:sp>
          <p:nvSpPr>
            <p:cNvPr id="406" name="TextovéPole 405"/>
            <p:cNvSpPr txBox="1"/>
            <p:nvPr/>
          </p:nvSpPr>
          <p:spPr>
            <a:xfrm>
              <a:off x="3152399" y="2300874"/>
              <a:ext cx="11624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8</a:t>
              </a:r>
              <a:r>
                <a:rPr lang="cs-CZ" sz="2400" dirty="0" smtClean="0"/>
                <a:t> : 2 = 4</a:t>
              </a:r>
              <a:endParaRPr lang="cs-CZ" sz="2400" dirty="0"/>
            </a:p>
          </p:txBody>
        </p:sp>
        <p:sp>
          <p:nvSpPr>
            <p:cNvPr id="407" name="TextovéPole 406"/>
            <p:cNvSpPr txBox="1"/>
            <p:nvPr/>
          </p:nvSpPr>
          <p:spPr>
            <a:xfrm>
              <a:off x="3994357" y="2860936"/>
              <a:ext cx="1317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10 : 2 = 5</a:t>
              </a:r>
              <a:endParaRPr lang="cs-CZ" sz="2400" dirty="0"/>
            </a:p>
          </p:txBody>
        </p:sp>
        <p:sp>
          <p:nvSpPr>
            <p:cNvPr id="408" name="TextovéPole 407"/>
            <p:cNvSpPr txBox="1"/>
            <p:nvPr/>
          </p:nvSpPr>
          <p:spPr>
            <a:xfrm>
              <a:off x="4633253" y="3420998"/>
              <a:ext cx="1317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12 : 2 = 6</a:t>
              </a:r>
              <a:endParaRPr lang="cs-CZ" sz="2400" dirty="0"/>
            </a:p>
          </p:txBody>
        </p:sp>
        <p:sp>
          <p:nvSpPr>
            <p:cNvPr id="409" name="TextovéPole 408"/>
            <p:cNvSpPr txBox="1"/>
            <p:nvPr/>
          </p:nvSpPr>
          <p:spPr>
            <a:xfrm>
              <a:off x="5403025" y="3981060"/>
              <a:ext cx="1317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14 : 2 = 7</a:t>
              </a:r>
              <a:endParaRPr lang="cs-CZ" sz="2400" dirty="0"/>
            </a:p>
          </p:txBody>
        </p:sp>
        <p:sp>
          <p:nvSpPr>
            <p:cNvPr id="410" name="TextovéPole 409"/>
            <p:cNvSpPr txBox="1"/>
            <p:nvPr/>
          </p:nvSpPr>
          <p:spPr>
            <a:xfrm>
              <a:off x="6322186" y="4541122"/>
              <a:ext cx="1317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16 : 2 = 8</a:t>
              </a:r>
              <a:endParaRPr lang="cs-CZ" sz="2400" dirty="0"/>
            </a:p>
          </p:txBody>
        </p:sp>
        <p:sp>
          <p:nvSpPr>
            <p:cNvPr id="411" name="TextovéPole 410"/>
            <p:cNvSpPr txBox="1"/>
            <p:nvPr/>
          </p:nvSpPr>
          <p:spPr>
            <a:xfrm>
              <a:off x="6903435" y="5101184"/>
              <a:ext cx="1317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18 : 2 = 9</a:t>
              </a:r>
              <a:endParaRPr lang="cs-CZ" sz="2400" dirty="0"/>
            </a:p>
          </p:txBody>
        </p:sp>
        <p:sp>
          <p:nvSpPr>
            <p:cNvPr id="412" name="TextovéPole 411"/>
            <p:cNvSpPr txBox="1"/>
            <p:nvPr/>
          </p:nvSpPr>
          <p:spPr>
            <a:xfrm>
              <a:off x="7596336" y="5661248"/>
              <a:ext cx="14734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20 : 2 = 10</a:t>
              </a:r>
              <a:endParaRPr lang="cs-CZ" sz="2400" dirty="0"/>
            </a:p>
          </p:txBody>
        </p:sp>
      </p:grpSp>
      <p:sp>
        <p:nvSpPr>
          <p:cNvPr id="413" name="TextovéPole 412"/>
          <p:cNvSpPr txBox="1"/>
          <p:nvPr/>
        </p:nvSpPr>
        <p:spPr>
          <a:xfrm>
            <a:off x="16929" y="178270"/>
            <a:ext cx="91605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V cukrárně balili linecké cukroví ve tvaru hvězdiček do balíčků po dvou. Vyznač: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2381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4" name="Skupina 413"/>
          <p:cNvGrpSpPr/>
          <p:nvPr/>
        </p:nvGrpSpPr>
        <p:grpSpPr>
          <a:xfrm>
            <a:off x="30784" y="1129934"/>
            <a:ext cx="9039032" cy="5502225"/>
            <a:chOff x="30784" y="620688"/>
            <a:chExt cx="9039032" cy="5502225"/>
          </a:xfrm>
        </p:grpSpPr>
        <p:grpSp>
          <p:nvGrpSpPr>
            <p:cNvPr id="24" name="Skupina 23"/>
            <p:cNvGrpSpPr/>
            <p:nvPr/>
          </p:nvGrpSpPr>
          <p:grpSpPr>
            <a:xfrm>
              <a:off x="30784" y="620688"/>
              <a:ext cx="702030" cy="360040"/>
              <a:chOff x="251520" y="1133128"/>
              <a:chExt cx="773139" cy="360040"/>
            </a:xfrm>
          </p:grpSpPr>
          <p:sp>
            <p:nvSpPr>
              <p:cNvPr id="9" name="Pěticípá hvězda 8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Pěticípá hvězda 9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14" name="Skupina 213"/>
            <p:cNvGrpSpPr/>
            <p:nvPr/>
          </p:nvGrpSpPr>
          <p:grpSpPr>
            <a:xfrm>
              <a:off x="30784" y="1740812"/>
              <a:ext cx="2202448" cy="360040"/>
              <a:chOff x="251520" y="1133128"/>
              <a:chExt cx="2425535" cy="360040"/>
            </a:xfrm>
          </p:grpSpPr>
          <p:sp>
            <p:nvSpPr>
              <p:cNvPr id="215" name="Pěticípá hvězda 214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6" name="Pěticípá hvězda 215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9" name="Pěticípá hvězda 218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0" name="Pěticípá hvězda 219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1" name="Pěticípá hvězda 220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3" name="Pěticípá hvězda 222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35" name="Skupina 234"/>
            <p:cNvGrpSpPr/>
            <p:nvPr/>
          </p:nvGrpSpPr>
          <p:grpSpPr>
            <a:xfrm>
              <a:off x="30784" y="1180750"/>
              <a:ext cx="1452239" cy="360040"/>
              <a:chOff x="251520" y="1133128"/>
              <a:chExt cx="1599337" cy="360040"/>
            </a:xfrm>
          </p:grpSpPr>
          <p:sp>
            <p:nvSpPr>
              <p:cNvPr id="236" name="Pěticípá hvězda 235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37" name="Pěticípá hvězda 236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41" name="Pěticípá hvězda 240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42" name="Pěticípá hvězda 241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56" name="Skupina 255"/>
            <p:cNvGrpSpPr/>
            <p:nvPr/>
          </p:nvGrpSpPr>
          <p:grpSpPr>
            <a:xfrm>
              <a:off x="30784" y="2300874"/>
              <a:ext cx="2952656" cy="360040"/>
              <a:chOff x="251520" y="1133128"/>
              <a:chExt cx="3251733" cy="360040"/>
            </a:xfrm>
          </p:grpSpPr>
          <p:sp>
            <p:nvSpPr>
              <p:cNvPr id="257" name="Pěticípá hvězda 256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8" name="Pěticípá hvězda 257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1" name="Pěticípá hvězda 260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2" name="Pěticípá hvězda 261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3" name="Pěticípá hvězda 262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5" name="Pěticípá hvězda 264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6" name="Pěticípá hvězda 265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7" name="Pěticípá hvězda 266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77" name="Skupina 276"/>
            <p:cNvGrpSpPr/>
            <p:nvPr/>
          </p:nvGrpSpPr>
          <p:grpSpPr>
            <a:xfrm>
              <a:off x="30784" y="2860936"/>
              <a:ext cx="3702866" cy="360040"/>
              <a:chOff x="251520" y="1133128"/>
              <a:chExt cx="4077931" cy="360040"/>
            </a:xfrm>
          </p:grpSpPr>
          <p:sp>
            <p:nvSpPr>
              <p:cNvPr id="278" name="Pěticípá hvězda 277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9" name="Pěticípá hvězda 278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2" name="Pěticípá hvězda 281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3" name="Pěticípá hvězda 282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4" name="Pěticípá hvězda 283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6" name="Pěticípá hvězda 285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7" name="Pěticípá hvězda 286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8" name="Pěticípá hvězda 287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9" name="Pěticípá hvězda 288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90" name="Pěticípá hvězda 289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298" name="Skupina 297"/>
            <p:cNvGrpSpPr/>
            <p:nvPr/>
          </p:nvGrpSpPr>
          <p:grpSpPr>
            <a:xfrm>
              <a:off x="30784" y="3981060"/>
              <a:ext cx="5203284" cy="360040"/>
              <a:chOff x="251520" y="1133128"/>
              <a:chExt cx="5730327" cy="360040"/>
            </a:xfrm>
          </p:grpSpPr>
          <p:sp>
            <p:nvSpPr>
              <p:cNvPr id="299" name="Pěticípá hvězda 298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0" name="Pěticípá hvězda 299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2" name="Pěticípá hvězda 301"/>
              <p:cNvSpPr/>
              <p:nvPr/>
            </p:nvSpPr>
            <p:spPr>
              <a:xfrm>
                <a:off x="479560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3" name="Pěticípá hvězda 302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4" name="Pěticípá hvězda 303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5" name="Pěticípá hvězda 304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7" name="Pěticípá hvězda 306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8" name="Pěticípá hvězda 307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9" name="Pěticípá hvězda 308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10" name="Pěticípá hvězda 309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11" name="Pěticípá hvězda 310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12" name="Pěticípá hvězda 311"/>
              <p:cNvSpPr/>
              <p:nvPr/>
            </p:nvSpPr>
            <p:spPr>
              <a:xfrm>
                <a:off x="438251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13" name="Pěticípá hvězda 312"/>
              <p:cNvSpPr/>
              <p:nvPr/>
            </p:nvSpPr>
            <p:spPr>
              <a:xfrm>
                <a:off x="520870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14" name="Pěticípá hvězda 313"/>
              <p:cNvSpPr/>
              <p:nvPr/>
            </p:nvSpPr>
            <p:spPr>
              <a:xfrm>
                <a:off x="562180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19" name="Skupina 318"/>
            <p:cNvGrpSpPr/>
            <p:nvPr/>
          </p:nvGrpSpPr>
          <p:grpSpPr>
            <a:xfrm>
              <a:off x="30784" y="3420998"/>
              <a:ext cx="4453075" cy="360040"/>
              <a:chOff x="251520" y="1133128"/>
              <a:chExt cx="4904129" cy="360040"/>
            </a:xfrm>
          </p:grpSpPr>
          <p:sp>
            <p:nvSpPr>
              <p:cNvPr id="320" name="Pěticípá hvězda 319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1" name="Pěticípá hvězda 320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3" name="Pěticípá hvězda 322"/>
              <p:cNvSpPr/>
              <p:nvPr/>
            </p:nvSpPr>
            <p:spPr>
              <a:xfrm>
                <a:off x="479560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4" name="Pěticípá hvězda 323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5" name="Pěticípá hvězda 324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6" name="Pěticípá hvězda 325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8" name="Pěticípá hvězda 327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9" name="Pěticípá hvězda 328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0" name="Pěticípá hvězda 329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1" name="Pěticípá hvězda 330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2" name="Pěticípá hvězda 331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3" name="Pěticípá hvězda 332"/>
              <p:cNvSpPr/>
              <p:nvPr/>
            </p:nvSpPr>
            <p:spPr>
              <a:xfrm>
                <a:off x="438251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40" name="Skupina 339"/>
            <p:cNvGrpSpPr/>
            <p:nvPr/>
          </p:nvGrpSpPr>
          <p:grpSpPr>
            <a:xfrm>
              <a:off x="30784" y="4541122"/>
              <a:ext cx="5953492" cy="360040"/>
              <a:chOff x="251520" y="1133128"/>
              <a:chExt cx="6556525" cy="360040"/>
            </a:xfrm>
          </p:grpSpPr>
          <p:sp>
            <p:nvSpPr>
              <p:cNvPr id="341" name="Pěticípá hvězda 340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2" name="Pěticípá hvězda 341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3" name="Pěticípá hvězda 342"/>
              <p:cNvSpPr/>
              <p:nvPr/>
            </p:nvSpPr>
            <p:spPr>
              <a:xfrm>
                <a:off x="644800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4" name="Pěticípá hvězda 343"/>
              <p:cNvSpPr/>
              <p:nvPr/>
            </p:nvSpPr>
            <p:spPr>
              <a:xfrm>
                <a:off x="479560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5" name="Pěticípá hvězda 344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6" name="Pěticípá hvězda 345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7" name="Pěticípá hvězda 346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9" name="Pěticípá hvězda 348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0" name="Pěticípá hvězda 349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1" name="Pěticípá hvězda 350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2" name="Pěticípá hvězda 351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3" name="Pěticípá hvězda 352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4" name="Pěticípá hvězda 353"/>
              <p:cNvSpPr/>
              <p:nvPr/>
            </p:nvSpPr>
            <p:spPr>
              <a:xfrm>
                <a:off x="438251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5" name="Pěticípá hvězda 354"/>
              <p:cNvSpPr/>
              <p:nvPr/>
            </p:nvSpPr>
            <p:spPr>
              <a:xfrm>
                <a:off x="520870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6" name="Pěticípá hvězda 355"/>
              <p:cNvSpPr/>
              <p:nvPr/>
            </p:nvSpPr>
            <p:spPr>
              <a:xfrm>
                <a:off x="562180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7" name="Pěticípá hvězda 356"/>
              <p:cNvSpPr/>
              <p:nvPr/>
            </p:nvSpPr>
            <p:spPr>
              <a:xfrm>
                <a:off x="603490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61" name="Skupina 360"/>
            <p:cNvGrpSpPr/>
            <p:nvPr/>
          </p:nvGrpSpPr>
          <p:grpSpPr>
            <a:xfrm>
              <a:off x="30784" y="5101184"/>
              <a:ext cx="6703700" cy="360040"/>
              <a:chOff x="251520" y="1133128"/>
              <a:chExt cx="7382723" cy="360040"/>
            </a:xfrm>
          </p:grpSpPr>
          <p:sp>
            <p:nvSpPr>
              <p:cNvPr id="362" name="Pěticípá hvězda 361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3" name="Pěticípá hvězda 362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4" name="Pěticípá hvězda 363"/>
              <p:cNvSpPr/>
              <p:nvPr/>
            </p:nvSpPr>
            <p:spPr>
              <a:xfrm>
                <a:off x="644800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5" name="Pěticípá hvězda 364"/>
              <p:cNvSpPr/>
              <p:nvPr/>
            </p:nvSpPr>
            <p:spPr>
              <a:xfrm>
                <a:off x="479560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6" name="Pěticípá hvězda 365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7" name="Pěticípá hvězda 366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8" name="Pěticípá hvězda 367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0" name="Pěticípá hvězda 369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1" name="Pěticípá hvězda 370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2" name="Pěticípá hvězda 371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3" name="Pěticípá hvězda 372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4" name="Pěticípá hvězda 373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5" name="Pěticípá hvězda 374"/>
              <p:cNvSpPr/>
              <p:nvPr/>
            </p:nvSpPr>
            <p:spPr>
              <a:xfrm>
                <a:off x="438251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6" name="Pěticípá hvězda 375"/>
              <p:cNvSpPr/>
              <p:nvPr/>
            </p:nvSpPr>
            <p:spPr>
              <a:xfrm>
                <a:off x="520870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7" name="Pěticípá hvězda 376"/>
              <p:cNvSpPr/>
              <p:nvPr/>
            </p:nvSpPr>
            <p:spPr>
              <a:xfrm>
                <a:off x="562180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8" name="Pěticípá hvězda 377"/>
              <p:cNvSpPr/>
              <p:nvPr/>
            </p:nvSpPr>
            <p:spPr>
              <a:xfrm>
                <a:off x="603490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79" name="Pěticípá hvězda 378"/>
              <p:cNvSpPr/>
              <p:nvPr/>
            </p:nvSpPr>
            <p:spPr>
              <a:xfrm>
                <a:off x="686110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0" name="Pěticípá hvězda 379"/>
              <p:cNvSpPr/>
              <p:nvPr/>
            </p:nvSpPr>
            <p:spPr>
              <a:xfrm>
                <a:off x="727420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382" name="Skupina 381"/>
            <p:cNvGrpSpPr/>
            <p:nvPr/>
          </p:nvGrpSpPr>
          <p:grpSpPr>
            <a:xfrm>
              <a:off x="30784" y="5661248"/>
              <a:ext cx="7453900" cy="360040"/>
              <a:chOff x="251520" y="1133128"/>
              <a:chExt cx="8208912" cy="360040"/>
            </a:xfrm>
          </p:grpSpPr>
          <p:sp>
            <p:nvSpPr>
              <p:cNvPr id="383" name="Pěticípá hvězda 382"/>
              <p:cNvSpPr/>
              <p:nvPr/>
            </p:nvSpPr>
            <p:spPr>
              <a:xfrm>
                <a:off x="107771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4" name="Pěticípá hvězda 383"/>
              <p:cNvSpPr/>
              <p:nvPr/>
            </p:nvSpPr>
            <p:spPr>
              <a:xfrm>
                <a:off x="149081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5" name="Pěticípá hvězda 384"/>
              <p:cNvSpPr/>
              <p:nvPr/>
            </p:nvSpPr>
            <p:spPr>
              <a:xfrm>
                <a:off x="644800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6" name="Pěticípá hvězda 385"/>
              <p:cNvSpPr/>
              <p:nvPr/>
            </p:nvSpPr>
            <p:spPr>
              <a:xfrm>
                <a:off x="479560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7" name="Pěticípá hvězda 386"/>
              <p:cNvSpPr/>
              <p:nvPr/>
            </p:nvSpPr>
            <p:spPr>
              <a:xfrm>
                <a:off x="190391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8" name="Pěticípá hvězda 387"/>
              <p:cNvSpPr/>
              <p:nvPr/>
            </p:nvSpPr>
            <p:spPr>
              <a:xfrm>
                <a:off x="664619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89" name="Pěticípá hvězda 388"/>
              <p:cNvSpPr/>
              <p:nvPr/>
            </p:nvSpPr>
            <p:spPr>
              <a:xfrm>
                <a:off x="25152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0" name="Pěticípá hvězda 389"/>
              <p:cNvSpPr/>
              <p:nvPr/>
            </p:nvSpPr>
            <p:spPr>
              <a:xfrm>
                <a:off x="810039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1" name="Pěticípá hvězda 390"/>
              <p:cNvSpPr/>
              <p:nvPr/>
            </p:nvSpPr>
            <p:spPr>
              <a:xfrm>
                <a:off x="2317015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2" name="Pěticípá hvězda 391"/>
              <p:cNvSpPr/>
              <p:nvPr/>
            </p:nvSpPr>
            <p:spPr>
              <a:xfrm>
                <a:off x="273011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3" name="Pěticípá hvězda 392"/>
              <p:cNvSpPr/>
              <p:nvPr/>
            </p:nvSpPr>
            <p:spPr>
              <a:xfrm>
                <a:off x="314321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4" name="Pěticípá hvězda 393"/>
              <p:cNvSpPr/>
              <p:nvPr/>
            </p:nvSpPr>
            <p:spPr>
              <a:xfrm>
                <a:off x="355631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5" name="Pěticípá hvězda 394"/>
              <p:cNvSpPr/>
              <p:nvPr/>
            </p:nvSpPr>
            <p:spPr>
              <a:xfrm>
                <a:off x="3969411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6" name="Pěticípá hvězda 395"/>
              <p:cNvSpPr/>
              <p:nvPr/>
            </p:nvSpPr>
            <p:spPr>
              <a:xfrm>
                <a:off x="4382510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7" name="Pěticípá hvězda 396"/>
              <p:cNvSpPr/>
              <p:nvPr/>
            </p:nvSpPr>
            <p:spPr>
              <a:xfrm>
                <a:off x="5208708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8" name="Pěticípá hvězda 397"/>
              <p:cNvSpPr/>
              <p:nvPr/>
            </p:nvSpPr>
            <p:spPr>
              <a:xfrm>
                <a:off x="5621807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99" name="Pěticípá hvězda 398"/>
              <p:cNvSpPr/>
              <p:nvPr/>
            </p:nvSpPr>
            <p:spPr>
              <a:xfrm>
                <a:off x="6034906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0" name="Pěticípá hvězda 399"/>
              <p:cNvSpPr/>
              <p:nvPr/>
            </p:nvSpPr>
            <p:spPr>
              <a:xfrm>
                <a:off x="6861104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1" name="Pěticípá hvězda 400"/>
              <p:cNvSpPr/>
              <p:nvPr/>
            </p:nvSpPr>
            <p:spPr>
              <a:xfrm>
                <a:off x="7274203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2" name="Pěticípá hvězda 401"/>
              <p:cNvSpPr/>
              <p:nvPr/>
            </p:nvSpPr>
            <p:spPr>
              <a:xfrm>
                <a:off x="7687302" y="1133128"/>
                <a:ext cx="360040" cy="360040"/>
              </a:xfrm>
              <a:prstGeom prst="star5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403" name="TextovéPole 402"/>
            <p:cNvSpPr txBox="1"/>
            <p:nvPr/>
          </p:nvSpPr>
          <p:spPr>
            <a:xfrm>
              <a:off x="1070733" y="620688"/>
              <a:ext cx="11624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2 : 2 = 1</a:t>
              </a:r>
              <a:endParaRPr lang="cs-CZ" sz="2400" dirty="0"/>
            </a:p>
          </p:txBody>
        </p:sp>
        <p:sp>
          <p:nvSpPr>
            <p:cNvPr id="404" name="TextovéPole 403"/>
            <p:cNvSpPr txBox="1"/>
            <p:nvPr/>
          </p:nvSpPr>
          <p:spPr>
            <a:xfrm>
              <a:off x="1651983" y="1180750"/>
              <a:ext cx="11624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4</a:t>
              </a:r>
              <a:r>
                <a:rPr lang="cs-CZ" sz="2400" dirty="0" smtClean="0"/>
                <a:t> : 2 = 2</a:t>
              </a:r>
              <a:endParaRPr lang="cs-CZ" sz="2400" dirty="0"/>
            </a:p>
          </p:txBody>
        </p:sp>
        <p:sp>
          <p:nvSpPr>
            <p:cNvPr id="405" name="TextovéPole 404"/>
            <p:cNvSpPr txBox="1"/>
            <p:nvPr/>
          </p:nvSpPr>
          <p:spPr>
            <a:xfrm>
              <a:off x="2407689" y="1740812"/>
              <a:ext cx="11624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6</a:t>
              </a:r>
              <a:r>
                <a:rPr lang="cs-CZ" sz="2400" dirty="0" smtClean="0"/>
                <a:t> : 2 = 3</a:t>
              </a:r>
              <a:endParaRPr lang="cs-CZ" sz="2400" dirty="0"/>
            </a:p>
          </p:txBody>
        </p:sp>
        <p:sp>
          <p:nvSpPr>
            <p:cNvPr id="406" name="TextovéPole 405"/>
            <p:cNvSpPr txBox="1"/>
            <p:nvPr/>
          </p:nvSpPr>
          <p:spPr>
            <a:xfrm>
              <a:off x="3152399" y="2300874"/>
              <a:ext cx="11624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8</a:t>
              </a:r>
              <a:r>
                <a:rPr lang="cs-CZ" sz="2400" dirty="0" smtClean="0"/>
                <a:t> : 2 = 4</a:t>
              </a:r>
              <a:endParaRPr lang="cs-CZ" sz="2400" dirty="0"/>
            </a:p>
          </p:txBody>
        </p:sp>
        <p:sp>
          <p:nvSpPr>
            <p:cNvPr id="407" name="TextovéPole 406"/>
            <p:cNvSpPr txBox="1"/>
            <p:nvPr/>
          </p:nvSpPr>
          <p:spPr>
            <a:xfrm>
              <a:off x="3994357" y="2860936"/>
              <a:ext cx="1317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10 : 2 = 5</a:t>
              </a:r>
              <a:endParaRPr lang="cs-CZ" sz="2400" dirty="0"/>
            </a:p>
          </p:txBody>
        </p:sp>
        <p:sp>
          <p:nvSpPr>
            <p:cNvPr id="408" name="TextovéPole 407"/>
            <p:cNvSpPr txBox="1"/>
            <p:nvPr/>
          </p:nvSpPr>
          <p:spPr>
            <a:xfrm>
              <a:off x="4633253" y="3420998"/>
              <a:ext cx="1317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12 : 2 = 6</a:t>
              </a:r>
              <a:endParaRPr lang="cs-CZ" sz="2400" dirty="0"/>
            </a:p>
          </p:txBody>
        </p:sp>
        <p:sp>
          <p:nvSpPr>
            <p:cNvPr id="409" name="TextovéPole 408"/>
            <p:cNvSpPr txBox="1"/>
            <p:nvPr/>
          </p:nvSpPr>
          <p:spPr>
            <a:xfrm>
              <a:off x="5403025" y="3981060"/>
              <a:ext cx="1317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14 : 2 = 7</a:t>
              </a:r>
              <a:endParaRPr lang="cs-CZ" sz="2400" dirty="0"/>
            </a:p>
          </p:txBody>
        </p:sp>
        <p:sp>
          <p:nvSpPr>
            <p:cNvPr id="410" name="TextovéPole 409"/>
            <p:cNvSpPr txBox="1"/>
            <p:nvPr/>
          </p:nvSpPr>
          <p:spPr>
            <a:xfrm>
              <a:off x="6322186" y="4541122"/>
              <a:ext cx="1317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16 : 2 = 8</a:t>
              </a:r>
              <a:endParaRPr lang="cs-CZ" sz="2400" dirty="0"/>
            </a:p>
          </p:txBody>
        </p:sp>
        <p:sp>
          <p:nvSpPr>
            <p:cNvPr id="411" name="TextovéPole 410"/>
            <p:cNvSpPr txBox="1"/>
            <p:nvPr/>
          </p:nvSpPr>
          <p:spPr>
            <a:xfrm>
              <a:off x="6903435" y="5101184"/>
              <a:ext cx="1317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18 : 2 = 9</a:t>
              </a:r>
              <a:endParaRPr lang="cs-CZ" sz="2400" dirty="0"/>
            </a:p>
          </p:txBody>
        </p:sp>
        <p:sp>
          <p:nvSpPr>
            <p:cNvPr id="412" name="TextovéPole 411"/>
            <p:cNvSpPr txBox="1"/>
            <p:nvPr/>
          </p:nvSpPr>
          <p:spPr>
            <a:xfrm>
              <a:off x="7596336" y="5661248"/>
              <a:ext cx="14734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20 : 2 = 10</a:t>
              </a:r>
              <a:endParaRPr lang="cs-CZ" sz="2400" dirty="0"/>
            </a:p>
          </p:txBody>
        </p:sp>
      </p:grpSp>
      <p:sp>
        <p:nvSpPr>
          <p:cNvPr id="413" name="TextovéPole 412"/>
          <p:cNvSpPr txBox="1"/>
          <p:nvPr/>
        </p:nvSpPr>
        <p:spPr>
          <a:xfrm>
            <a:off x="16929" y="178270"/>
            <a:ext cx="916052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V cukrárně balili linecké cukroví ve tvaru hvězdiček do balíčků po dvou. Vyznač:</a:t>
            </a:r>
            <a:endParaRPr lang="cs-CZ" sz="2200" dirty="0"/>
          </a:p>
        </p:txBody>
      </p:sp>
      <p:sp>
        <p:nvSpPr>
          <p:cNvPr id="2" name="Zaoblený obdélník 1"/>
          <p:cNvSpPr/>
          <p:nvPr/>
        </p:nvSpPr>
        <p:spPr>
          <a:xfrm>
            <a:off x="30784" y="1080737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5" name="Zaoblený obdélník 134"/>
          <p:cNvSpPr/>
          <p:nvPr/>
        </p:nvSpPr>
        <p:spPr>
          <a:xfrm>
            <a:off x="3800820" y="4489865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6" name="Zaoblený obdélník 135"/>
          <p:cNvSpPr/>
          <p:nvPr/>
        </p:nvSpPr>
        <p:spPr>
          <a:xfrm>
            <a:off x="3078128" y="4489866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7" name="Zaoblený obdélník 136"/>
          <p:cNvSpPr/>
          <p:nvPr/>
        </p:nvSpPr>
        <p:spPr>
          <a:xfrm>
            <a:off x="2323986" y="4471839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8" name="Zaoblený obdélník 137"/>
          <p:cNvSpPr/>
          <p:nvPr/>
        </p:nvSpPr>
        <p:spPr>
          <a:xfrm>
            <a:off x="1542992" y="4489867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9" name="Zaoblený obdélník 138"/>
          <p:cNvSpPr/>
          <p:nvPr/>
        </p:nvSpPr>
        <p:spPr>
          <a:xfrm>
            <a:off x="780992" y="4490304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0" name="Zaoblený obdélník 139"/>
          <p:cNvSpPr/>
          <p:nvPr/>
        </p:nvSpPr>
        <p:spPr>
          <a:xfrm>
            <a:off x="30784" y="4490305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1" name="Zaoblený obdélník 140"/>
          <p:cNvSpPr/>
          <p:nvPr/>
        </p:nvSpPr>
        <p:spPr>
          <a:xfrm>
            <a:off x="16929" y="4992089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2" name="Zaoblený obdélník 141"/>
          <p:cNvSpPr/>
          <p:nvPr/>
        </p:nvSpPr>
        <p:spPr>
          <a:xfrm>
            <a:off x="16929" y="5561233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3" name="Zaoblený obdélník 142"/>
          <p:cNvSpPr/>
          <p:nvPr/>
        </p:nvSpPr>
        <p:spPr>
          <a:xfrm>
            <a:off x="2304993" y="6121294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4" name="Zaoblený obdélník 143"/>
          <p:cNvSpPr/>
          <p:nvPr/>
        </p:nvSpPr>
        <p:spPr>
          <a:xfrm>
            <a:off x="1554784" y="6121295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5" name="Zaoblený obdélník 144"/>
          <p:cNvSpPr/>
          <p:nvPr/>
        </p:nvSpPr>
        <p:spPr>
          <a:xfrm>
            <a:off x="792784" y="6121296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6" name="Zaoblený obdélník 145"/>
          <p:cNvSpPr/>
          <p:nvPr/>
        </p:nvSpPr>
        <p:spPr>
          <a:xfrm>
            <a:off x="30784" y="6121297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7" name="Zaoblený obdélník 146"/>
          <p:cNvSpPr/>
          <p:nvPr/>
        </p:nvSpPr>
        <p:spPr>
          <a:xfrm>
            <a:off x="5261737" y="6121294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8" name="Zaoblený obdélník 147"/>
          <p:cNvSpPr/>
          <p:nvPr/>
        </p:nvSpPr>
        <p:spPr>
          <a:xfrm>
            <a:off x="6041512" y="6121294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9" name="Zaoblený obdélník 148"/>
          <p:cNvSpPr/>
          <p:nvPr/>
        </p:nvSpPr>
        <p:spPr>
          <a:xfrm>
            <a:off x="6755531" y="6116829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0" name="Zaoblený obdélník 149"/>
          <p:cNvSpPr/>
          <p:nvPr/>
        </p:nvSpPr>
        <p:spPr>
          <a:xfrm>
            <a:off x="3803492" y="6121294"/>
            <a:ext cx="715561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1" name="Zaoblený obdélník 150"/>
          <p:cNvSpPr/>
          <p:nvPr/>
        </p:nvSpPr>
        <p:spPr>
          <a:xfrm>
            <a:off x="3053283" y="6116828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2" name="Zaoblený obdélník 151"/>
          <p:cNvSpPr/>
          <p:nvPr/>
        </p:nvSpPr>
        <p:spPr>
          <a:xfrm>
            <a:off x="4528184" y="6121294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3" name="Zaoblený obdélník 152"/>
          <p:cNvSpPr/>
          <p:nvPr/>
        </p:nvSpPr>
        <p:spPr>
          <a:xfrm>
            <a:off x="767137" y="5561233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4" name="Zaoblený obdélník 153"/>
          <p:cNvSpPr/>
          <p:nvPr/>
        </p:nvSpPr>
        <p:spPr>
          <a:xfrm>
            <a:off x="5255113" y="5561232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5" name="Zaoblený obdélník 154"/>
          <p:cNvSpPr/>
          <p:nvPr/>
        </p:nvSpPr>
        <p:spPr>
          <a:xfrm>
            <a:off x="6005322" y="5561233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6" name="Zaoblený obdélník 155"/>
          <p:cNvSpPr/>
          <p:nvPr/>
        </p:nvSpPr>
        <p:spPr>
          <a:xfrm>
            <a:off x="1542993" y="5561233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7" name="Zaoblený obdélník 156"/>
          <p:cNvSpPr/>
          <p:nvPr/>
        </p:nvSpPr>
        <p:spPr>
          <a:xfrm>
            <a:off x="4509465" y="5566793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8" name="Zaoblený obdélník 157"/>
          <p:cNvSpPr/>
          <p:nvPr/>
        </p:nvSpPr>
        <p:spPr>
          <a:xfrm>
            <a:off x="3017764" y="5561233"/>
            <a:ext cx="714730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9" name="Zaoblený obdélník 158"/>
          <p:cNvSpPr/>
          <p:nvPr/>
        </p:nvSpPr>
        <p:spPr>
          <a:xfrm>
            <a:off x="3759256" y="5566793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0" name="Zaoblený obdélník 159"/>
          <p:cNvSpPr/>
          <p:nvPr/>
        </p:nvSpPr>
        <p:spPr>
          <a:xfrm>
            <a:off x="2293203" y="5561233"/>
            <a:ext cx="724562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1" name="Zaoblený obdélník 160"/>
          <p:cNvSpPr/>
          <p:nvPr/>
        </p:nvSpPr>
        <p:spPr>
          <a:xfrm>
            <a:off x="767136" y="5000831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2" name="Zaoblený obdélník 161"/>
          <p:cNvSpPr/>
          <p:nvPr/>
        </p:nvSpPr>
        <p:spPr>
          <a:xfrm>
            <a:off x="4574465" y="5037783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3" name="Zaoblený obdélník 162"/>
          <p:cNvSpPr/>
          <p:nvPr/>
        </p:nvSpPr>
        <p:spPr>
          <a:xfrm>
            <a:off x="5297126" y="5050367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4" name="Zaoblený obdélník 163"/>
          <p:cNvSpPr/>
          <p:nvPr/>
        </p:nvSpPr>
        <p:spPr>
          <a:xfrm>
            <a:off x="2282850" y="5010072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5" name="Zaoblený obdélník 164"/>
          <p:cNvSpPr/>
          <p:nvPr/>
        </p:nvSpPr>
        <p:spPr>
          <a:xfrm>
            <a:off x="1517345" y="5010124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6" name="Zaoblený obdélník 165"/>
          <p:cNvSpPr/>
          <p:nvPr/>
        </p:nvSpPr>
        <p:spPr>
          <a:xfrm>
            <a:off x="3033059" y="5019477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7" name="Zaoblený obdélník 166"/>
          <p:cNvSpPr/>
          <p:nvPr/>
        </p:nvSpPr>
        <p:spPr>
          <a:xfrm>
            <a:off x="3783113" y="5010071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8" name="Zaoblený obdélník 167"/>
          <p:cNvSpPr/>
          <p:nvPr/>
        </p:nvSpPr>
        <p:spPr>
          <a:xfrm>
            <a:off x="2267554" y="3934789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9" name="Zaoblený obdélník 168"/>
          <p:cNvSpPr/>
          <p:nvPr/>
        </p:nvSpPr>
        <p:spPr>
          <a:xfrm>
            <a:off x="1531201" y="3934790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0" name="Zaoblený obdélník 169"/>
          <p:cNvSpPr/>
          <p:nvPr/>
        </p:nvSpPr>
        <p:spPr>
          <a:xfrm>
            <a:off x="792784" y="3934791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1" name="Zaoblený obdélník 170"/>
          <p:cNvSpPr/>
          <p:nvPr/>
        </p:nvSpPr>
        <p:spPr>
          <a:xfrm>
            <a:off x="47713" y="3934791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2" name="Zaoblený obdélník 171"/>
          <p:cNvSpPr/>
          <p:nvPr/>
        </p:nvSpPr>
        <p:spPr>
          <a:xfrm>
            <a:off x="4533322" y="4489864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3" name="Zaoblený obdélník 172"/>
          <p:cNvSpPr/>
          <p:nvPr/>
        </p:nvSpPr>
        <p:spPr>
          <a:xfrm>
            <a:off x="1542991" y="3370182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4" name="Zaoblený obdélník 173"/>
          <p:cNvSpPr/>
          <p:nvPr/>
        </p:nvSpPr>
        <p:spPr>
          <a:xfrm>
            <a:off x="780991" y="3370181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5" name="Zaoblený obdélník 174"/>
          <p:cNvSpPr/>
          <p:nvPr/>
        </p:nvSpPr>
        <p:spPr>
          <a:xfrm>
            <a:off x="16929" y="3360875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6" name="Zaoblený obdélník 175"/>
          <p:cNvSpPr/>
          <p:nvPr/>
        </p:nvSpPr>
        <p:spPr>
          <a:xfrm>
            <a:off x="3814675" y="3934788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7" name="Zaoblený obdélník 176"/>
          <p:cNvSpPr/>
          <p:nvPr/>
        </p:nvSpPr>
        <p:spPr>
          <a:xfrm>
            <a:off x="3039831" y="3938997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8" name="Zaoblený obdélník 177"/>
          <p:cNvSpPr/>
          <p:nvPr/>
        </p:nvSpPr>
        <p:spPr>
          <a:xfrm>
            <a:off x="2243441" y="2810119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9" name="Zaoblený obdélník 178"/>
          <p:cNvSpPr/>
          <p:nvPr/>
        </p:nvSpPr>
        <p:spPr>
          <a:xfrm>
            <a:off x="1466035" y="2810120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0" name="Zaoblený obdélník 179"/>
          <p:cNvSpPr/>
          <p:nvPr/>
        </p:nvSpPr>
        <p:spPr>
          <a:xfrm>
            <a:off x="715826" y="2810120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1" name="Zaoblený obdélník 180"/>
          <p:cNvSpPr/>
          <p:nvPr/>
        </p:nvSpPr>
        <p:spPr>
          <a:xfrm>
            <a:off x="16929" y="2791653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2" name="Zaoblený obdélník 181"/>
          <p:cNvSpPr/>
          <p:nvPr/>
        </p:nvSpPr>
        <p:spPr>
          <a:xfrm>
            <a:off x="3064466" y="3378936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3" name="Zaoblený obdélník 182"/>
          <p:cNvSpPr/>
          <p:nvPr/>
        </p:nvSpPr>
        <p:spPr>
          <a:xfrm>
            <a:off x="2327919" y="3378936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4" name="Zaoblený obdélník 183"/>
          <p:cNvSpPr/>
          <p:nvPr/>
        </p:nvSpPr>
        <p:spPr>
          <a:xfrm>
            <a:off x="1598" y="1670113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5" name="Zaoblený obdélník 184"/>
          <p:cNvSpPr/>
          <p:nvPr/>
        </p:nvSpPr>
        <p:spPr>
          <a:xfrm>
            <a:off x="1517344" y="2254605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6" name="Zaoblený obdélník 185"/>
          <p:cNvSpPr/>
          <p:nvPr/>
        </p:nvSpPr>
        <p:spPr>
          <a:xfrm>
            <a:off x="780990" y="2245445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7" name="Zaoblený obdélník 186"/>
          <p:cNvSpPr/>
          <p:nvPr/>
        </p:nvSpPr>
        <p:spPr>
          <a:xfrm>
            <a:off x="16929" y="2250058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8" name="Zaoblený obdélník 187"/>
          <p:cNvSpPr/>
          <p:nvPr/>
        </p:nvSpPr>
        <p:spPr>
          <a:xfrm>
            <a:off x="750329" y="1670112"/>
            <a:ext cx="750209" cy="46166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5588" y="528237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Řešení: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31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692696"/>
            <a:ext cx="37957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Zdroje: vlastní tvorba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8807541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86</TotalTime>
  <Words>374</Words>
  <Application>Microsoft Office PowerPoint</Application>
  <PresentationFormat>Předvádění na obrazovce (4:3)</PresentationFormat>
  <Paragraphs>68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10</cp:revision>
  <dcterms:created xsi:type="dcterms:W3CDTF">2013-04-17T02:58:11Z</dcterms:created>
  <dcterms:modified xsi:type="dcterms:W3CDTF">2013-06-11T03:51:18Z</dcterms:modified>
</cp:coreProperties>
</file>