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3" r:id="rId3"/>
    <p:sldId id="264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64" autoAdjust="0"/>
    <p:restoredTop sz="94660"/>
  </p:normalViewPr>
  <p:slideViewPr>
    <p:cSldViewPr>
      <p:cViewPr varScale="1">
        <p:scale>
          <a:sx n="69" d="100"/>
          <a:sy n="69" d="100"/>
        </p:scale>
        <p:origin x="-14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VY_32_INOVACE_05_Renesance v hudbě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Renesance v hudbě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</a:t>
          </a:r>
          <a:r>
            <a:rPr lang="cs-CZ" smtClean="0"/>
            <a:t>Mgr.  </a:t>
          </a:r>
          <a:r>
            <a:rPr lang="cs-CZ" dirty="0" smtClean="0"/>
            <a:t>Eva </a:t>
          </a:r>
          <a:r>
            <a:rPr lang="cs-CZ" dirty="0" err="1" smtClean="0"/>
            <a:t>Konopová</a:t>
          </a:r>
          <a:r>
            <a:rPr lang="cs-CZ" dirty="0" smtClean="0"/>
            <a:t>  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26372E-D2DF-4EFC-B21C-6AC037641CD7}" type="presOf" srcId="{DAEA276B-ECF9-46F6-A7D3-4693B2D32BC4}" destId="{CDED6FE3-AD8F-4ACC-B6B8-710EDDD97598}" srcOrd="0" destOrd="0" presId="urn:microsoft.com/office/officeart/2005/8/layout/target3"/>
    <dgm:cxn modelId="{6CF1D9DD-B854-4D15-AB9D-BE731F84EEAD}" type="presOf" srcId="{FBBFC3EA-9D9D-4F3A-BEA6-9C2C0E46BF20}" destId="{643EA938-EDE0-4533-ACCC-D2BD6F3A527C}" srcOrd="0" destOrd="0" presId="urn:microsoft.com/office/officeart/2005/8/layout/target3"/>
    <dgm:cxn modelId="{9F52414E-2DA8-41EB-B788-842EEEE08897}" type="presOf" srcId="{39F8B381-5807-488E-AC22-73DD4140ED4A}" destId="{71045F8C-00FA-488E-A7BD-E2E6753D979D}" srcOrd="0" destOrd="0" presId="urn:microsoft.com/office/officeart/2005/8/layout/target3"/>
    <dgm:cxn modelId="{1C26275B-205E-4AD3-80A7-04283F4981FC}" type="presOf" srcId="{EBC41103-E2E5-4D48-9B4B-425520D3D098}" destId="{50C2F88D-8688-44C2-A854-691F34009D3B}" srcOrd="0" destOrd="0" presId="urn:microsoft.com/office/officeart/2005/8/layout/target3"/>
    <dgm:cxn modelId="{1E3F5739-D2D9-4F94-A6D6-E4BB47C9FE78}" type="presOf" srcId="{445C7998-7549-48B0-BD68-D4F0167F02E5}" destId="{BC35EE03-4121-4EF9-923D-7CB6D30D358D}" srcOrd="0" destOrd="0" presId="urn:microsoft.com/office/officeart/2005/8/layout/target3"/>
    <dgm:cxn modelId="{79348C6F-5387-4CCE-B0DA-0C611ACCF3C4}" type="presOf" srcId="{FBBFC3EA-9D9D-4F3A-BEA6-9C2C0E46BF20}" destId="{832BF48F-0145-4429-9E02-8FCA946CCE9E}" srcOrd="1" destOrd="0" presId="urn:microsoft.com/office/officeart/2005/8/layout/target3"/>
    <dgm:cxn modelId="{6878BC0B-EEC1-456A-9D14-2D6B40475766}" type="presOf" srcId="{445C7998-7549-48B0-BD68-D4F0167F02E5}" destId="{4D19AB04-24FA-40C2-B203-52AE3D15E171}" srcOrd="1" destOrd="0" presId="urn:microsoft.com/office/officeart/2005/8/layout/target3"/>
    <dgm:cxn modelId="{FD380F81-FB40-4725-82E0-ECBA681FDD23}" type="presOf" srcId="{EBC41103-E2E5-4D48-9B4B-425520D3D098}" destId="{F969C235-9271-4D34-B740-D627A121CAD0}" srcOrd="1" destOrd="0" presId="urn:microsoft.com/office/officeart/2005/8/layout/target3"/>
    <dgm:cxn modelId="{77360B09-9F0B-4AFD-9621-FB3D997BF541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D340825-711D-438A-BF52-674C0C6369CC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556E461-BBD9-47D1-A57D-E535CEB37658}" type="presOf" srcId="{C73C7642-F245-4585-8F88-243F9FAEF6CA}" destId="{97289DF2-90F4-4EC2-A9FC-633B00BAB610}" srcOrd="0" destOrd="0" presId="urn:microsoft.com/office/officeart/2005/8/layout/target3"/>
    <dgm:cxn modelId="{574F8F91-DF9A-4B60-AB2E-E93C18C73EC8}" type="presOf" srcId="{019433A1-1324-4DE1-9E6F-32B851095F74}" destId="{A3817367-F2BC-482F-8832-FA00B51DCCF3}" srcOrd="0" destOrd="0" presId="urn:microsoft.com/office/officeart/2005/8/layout/target3"/>
    <dgm:cxn modelId="{FCA82635-E091-48A4-AEFC-6B76584841E3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321D6D8-21E9-407F-91B3-88896FD7DD10}" type="presParOf" srcId="{71045F8C-00FA-488E-A7BD-E2E6753D979D}" destId="{3577EC6B-C980-4F34-8C69-4365E7B8FC8C}" srcOrd="0" destOrd="0" presId="urn:microsoft.com/office/officeart/2005/8/layout/target3"/>
    <dgm:cxn modelId="{60B3DE0C-6747-4116-8836-62106E66326C}" type="presParOf" srcId="{71045F8C-00FA-488E-A7BD-E2E6753D979D}" destId="{6940EB87-DC1D-4BC3-9408-9AC2E1FFC039}" srcOrd="1" destOrd="0" presId="urn:microsoft.com/office/officeart/2005/8/layout/target3"/>
    <dgm:cxn modelId="{3A733257-9AC8-4D58-904E-33D96EB0F706}" type="presParOf" srcId="{71045F8C-00FA-488E-A7BD-E2E6753D979D}" destId="{BC35EE03-4121-4EF9-923D-7CB6D30D358D}" srcOrd="2" destOrd="0" presId="urn:microsoft.com/office/officeart/2005/8/layout/target3"/>
    <dgm:cxn modelId="{78589394-8CB0-4CD0-BF0E-B65988D08474}" type="presParOf" srcId="{71045F8C-00FA-488E-A7BD-E2E6753D979D}" destId="{C95EEA27-3CBF-4645-A92D-9D8AF5C1CBFC}" srcOrd="3" destOrd="0" presId="urn:microsoft.com/office/officeart/2005/8/layout/target3"/>
    <dgm:cxn modelId="{03EE5EA8-5819-43FD-95B6-52A12F5D78FC}" type="presParOf" srcId="{71045F8C-00FA-488E-A7BD-E2E6753D979D}" destId="{851BB866-B6AE-4566-893F-4C635BA974FC}" srcOrd="4" destOrd="0" presId="urn:microsoft.com/office/officeart/2005/8/layout/target3"/>
    <dgm:cxn modelId="{8B50D4BF-0963-47D8-A5DE-7A43612C5FE6}" type="presParOf" srcId="{71045F8C-00FA-488E-A7BD-E2E6753D979D}" destId="{643EA938-EDE0-4533-ACCC-D2BD6F3A527C}" srcOrd="5" destOrd="0" presId="urn:microsoft.com/office/officeart/2005/8/layout/target3"/>
    <dgm:cxn modelId="{01D69684-3E3C-4A23-90A5-646395B2D89E}" type="presParOf" srcId="{71045F8C-00FA-488E-A7BD-E2E6753D979D}" destId="{92F31B18-D66D-4CC7-89B9-378928DE877D}" srcOrd="6" destOrd="0" presId="urn:microsoft.com/office/officeart/2005/8/layout/target3"/>
    <dgm:cxn modelId="{BA3CF1DC-60B4-4F4D-97C0-73DD80C0E739}" type="presParOf" srcId="{71045F8C-00FA-488E-A7BD-E2E6753D979D}" destId="{902074E1-B931-4618-97F1-FADBE82E9C3C}" srcOrd="7" destOrd="0" presId="urn:microsoft.com/office/officeart/2005/8/layout/target3"/>
    <dgm:cxn modelId="{A2EC88A5-5893-431C-9901-D1C67614FE32}" type="presParOf" srcId="{71045F8C-00FA-488E-A7BD-E2E6753D979D}" destId="{A3817367-F2BC-482F-8832-FA00B51DCCF3}" srcOrd="8" destOrd="0" presId="urn:microsoft.com/office/officeart/2005/8/layout/target3"/>
    <dgm:cxn modelId="{6CD21762-6ABF-4456-92FF-EE2DF4D85D99}" type="presParOf" srcId="{71045F8C-00FA-488E-A7BD-E2E6753D979D}" destId="{626ABFF6-56C8-4386-B662-68EC364EED9D}" srcOrd="9" destOrd="0" presId="urn:microsoft.com/office/officeart/2005/8/layout/target3"/>
    <dgm:cxn modelId="{78C83CFB-2003-429A-98CD-367CB6BF48F8}" type="presParOf" srcId="{71045F8C-00FA-488E-A7BD-E2E6753D979D}" destId="{6DB11F1C-D028-4800-9625-6611CA9DE6D4}" srcOrd="10" destOrd="0" presId="urn:microsoft.com/office/officeart/2005/8/layout/target3"/>
    <dgm:cxn modelId="{ED6D17C8-0D0E-4F9D-B3DB-ACF5C43C0B63}" type="presParOf" srcId="{71045F8C-00FA-488E-A7BD-E2E6753D979D}" destId="{CDED6FE3-AD8F-4ACC-B6B8-710EDDD97598}" srcOrd="11" destOrd="0" presId="urn:microsoft.com/office/officeart/2005/8/layout/target3"/>
    <dgm:cxn modelId="{DFE58D1E-51D6-4E2F-A238-E88309B6F451}" type="presParOf" srcId="{71045F8C-00FA-488E-A7BD-E2E6753D979D}" destId="{397AC6D7-84A6-4150-958F-83C92D9ACF38}" srcOrd="12" destOrd="0" presId="urn:microsoft.com/office/officeart/2005/8/layout/target3"/>
    <dgm:cxn modelId="{3D908312-E500-4F87-864E-00F8C88125DF}" type="presParOf" srcId="{71045F8C-00FA-488E-A7BD-E2E6753D979D}" destId="{D7419528-33A6-416D-9E64-B3F7915C5149}" srcOrd="13" destOrd="0" presId="urn:microsoft.com/office/officeart/2005/8/layout/target3"/>
    <dgm:cxn modelId="{758FB422-4B52-46A7-81CA-90BCE797C48F}" type="presParOf" srcId="{71045F8C-00FA-488E-A7BD-E2E6753D979D}" destId="{97289DF2-90F4-4EC2-A9FC-633B00BAB610}" srcOrd="14" destOrd="0" presId="urn:microsoft.com/office/officeart/2005/8/layout/target3"/>
    <dgm:cxn modelId="{C0307036-3785-47B5-891B-0CE6196F2588}" type="presParOf" srcId="{71045F8C-00FA-488E-A7BD-E2E6753D979D}" destId="{234EBA9D-95B4-4C20-A84E-6F65F1085DC6}" srcOrd="15" destOrd="0" presId="urn:microsoft.com/office/officeart/2005/8/layout/target3"/>
    <dgm:cxn modelId="{04F79B01-A354-4B88-8875-31429D90BBB0}" type="presParOf" srcId="{71045F8C-00FA-488E-A7BD-E2E6753D979D}" destId="{12255512-213F-41DF-90A6-8B4CD74A2B52}" srcOrd="16" destOrd="0" presId="urn:microsoft.com/office/officeart/2005/8/layout/target3"/>
    <dgm:cxn modelId="{E2EEEB13-8A2C-4136-9ACA-D924558AEF5F}" type="presParOf" srcId="{71045F8C-00FA-488E-A7BD-E2E6753D979D}" destId="{50C2F88D-8688-44C2-A854-691F34009D3B}" srcOrd="17" destOrd="0" presId="urn:microsoft.com/office/officeart/2005/8/layout/target3"/>
    <dgm:cxn modelId="{B27C88D6-EAF0-4971-8ABE-C12303A9209A}" type="presParOf" srcId="{71045F8C-00FA-488E-A7BD-E2E6753D979D}" destId="{4D19AB04-24FA-40C2-B203-52AE3D15E171}" srcOrd="18" destOrd="0" presId="urn:microsoft.com/office/officeart/2005/8/layout/target3"/>
    <dgm:cxn modelId="{B70F74E4-6A7E-47FF-8E79-9500AAABB20E}" type="presParOf" srcId="{71045F8C-00FA-488E-A7BD-E2E6753D979D}" destId="{832BF48F-0145-4429-9E02-8FCA946CCE9E}" srcOrd="19" destOrd="0" presId="urn:microsoft.com/office/officeart/2005/8/layout/target3"/>
    <dgm:cxn modelId="{45398944-8761-4360-8649-BBA06B21A718}" type="presParOf" srcId="{71045F8C-00FA-488E-A7BD-E2E6753D979D}" destId="{E7297F21-D4FD-4A41-AE58-814D01A6B5E7}" srcOrd="20" destOrd="0" presId="urn:microsoft.com/office/officeart/2005/8/layout/target3"/>
    <dgm:cxn modelId="{01970F18-5BAF-44E1-A30A-59D072141901}" type="presParOf" srcId="{71045F8C-00FA-488E-A7BD-E2E6753D979D}" destId="{F69A1436-182C-465B-AD7F-FE48E0C090C1}" srcOrd="21" destOrd="0" presId="urn:microsoft.com/office/officeart/2005/8/layout/target3"/>
    <dgm:cxn modelId="{CAB5208D-A739-41C6-A001-4D4B7D61BB8C}" type="presParOf" srcId="{71045F8C-00FA-488E-A7BD-E2E6753D979D}" destId="{AA41A67C-3D3F-4AE9-9E0F-5D7F7BB2E741}" srcOrd="22" destOrd="0" presId="urn:microsoft.com/office/officeart/2005/8/layout/target3"/>
    <dgm:cxn modelId="{672097CC-2945-4F5C-B273-686F3196E96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1D288E-DF2D-4D82-9537-98F78A022AF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E1BE2C-0643-4289-BA43-BE3E4E2625E2}">
      <dgm:prSet phldrT="[Text]" custT="1"/>
      <dgm:spPr/>
      <dgm:t>
        <a:bodyPr/>
        <a:lstStyle/>
        <a:p>
          <a:r>
            <a:rPr lang="cs-CZ" sz="36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Giovanni </a:t>
          </a:r>
          <a:r>
            <a:rPr lang="cs-CZ" sz="3600" dirty="0" err="1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Pierluigi</a:t>
          </a:r>
          <a:r>
            <a:rPr lang="cs-CZ" sz="36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 da </a:t>
          </a:r>
          <a:r>
            <a:rPr lang="cs-CZ" sz="3600" dirty="0" err="1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Palestrina</a:t>
          </a:r>
          <a:endParaRPr lang="cs-CZ" sz="3600" dirty="0" smtClean="0">
            <a:solidFill>
              <a:schemeClr val="bg2">
                <a:lumMod val="90000"/>
              </a:schemeClr>
            </a:solidFill>
            <a:latin typeface="Arial" pitchFamily="34" charset="0"/>
            <a:cs typeface="Arial" pitchFamily="34" charset="0"/>
          </a:endParaRPr>
        </a:p>
        <a:p>
          <a:r>
            <a:rPr lang="cs-CZ" sz="36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Ital</a:t>
          </a:r>
          <a:endParaRPr lang="cs-CZ" sz="3600" dirty="0">
            <a:solidFill>
              <a:schemeClr val="bg2">
                <a:lumMod val="9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AC5FD4E5-8B55-4847-B650-1B03C2F47555}" type="parTrans" cxnId="{9B3776E7-24D4-43AD-BAC8-BC914C3AA2AE}">
      <dgm:prSet/>
      <dgm:spPr/>
      <dgm:t>
        <a:bodyPr/>
        <a:lstStyle/>
        <a:p>
          <a:endParaRPr lang="cs-CZ"/>
        </a:p>
      </dgm:t>
    </dgm:pt>
    <dgm:pt modelId="{A7111685-6E9B-4ADA-9490-FE2CFB8DAB94}" type="sibTrans" cxnId="{9B3776E7-24D4-43AD-BAC8-BC914C3AA2AE}">
      <dgm:prSet/>
      <dgm:spPr/>
      <dgm:t>
        <a:bodyPr/>
        <a:lstStyle/>
        <a:p>
          <a:endParaRPr lang="cs-CZ"/>
        </a:p>
      </dgm:t>
    </dgm:pt>
    <dgm:pt modelId="{16F9677F-B928-4FA9-8B8D-4589EFB58C9E}">
      <dgm:prSet phldrT="[Text]" custT="1"/>
      <dgm:spPr/>
      <dgm:t>
        <a:bodyPr/>
        <a:lstStyle/>
        <a:p>
          <a:r>
            <a:rPr lang="cs-CZ" sz="36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Orlando di </a:t>
          </a:r>
          <a:r>
            <a:rPr lang="cs-CZ" sz="3600" dirty="0" err="1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Lasso</a:t>
          </a:r>
          <a:endParaRPr lang="cs-CZ" sz="3600" dirty="0" smtClean="0">
            <a:solidFill>
              <a:schemeClr val="bg2">
                <a:lumMod val="90000"/>
              </a:schemeClr>
            </a:solidFill>
            <a:latin typeface="Arial" pitchFamily="34" charset="0"/>
            <a:cs typeface="Arial" pitchFamily="34" charset="0"/>
          </a:endParaRPr>
        </a:p>
        <a:p>
          <a:r>
            <a:rPr lang="cs-CZ" sz="36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Nizozemec</a:t>
          </a:r>
          <a:endParaRPr lang="cs-CZ" sz="3600" dirty="0">
            <a:solidFill>
              <a:schemeClr val="bg2">
                <a:lumMod val="9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3467C3E2-BBDA-458E-AB65-7F9E0A9493A7}" type="parTrans" cxnId="{4FC1C583-E3B1-4293-9E8F-C2F72EE935E1}">
      <dgm:prSet/>
      <dgm:spPr/>
      <dgm:t>
        <a:bodyPr/>
        <a:lstStyle/>
        <a:p>
          <a:endParaRPr lang="cs-CZ"/>
        </a:p>
      </dgm:t>
    </dgm:pt>
    <dgm:pt modelId="{98B7E04C-3F2B-42C0-93DD-3DB3D265460B}" type="sibTrans" cxnId="{4FC1C583-E3B1-4293-9E8F-C2F72EE935E1}">
      <dgm:prSet/>
      <dgm:spPr/>
      <dgm:t>
        <a:bodyPr/>
        <a:lstStyle/>
        <a:p>
          <a:endParaRPr lang="cs-CZ"/>
        </a:p>
      </dgm:t>
    </dgm:pt>
    <dgm:pt modelId="{35C07603-69A8-4865-96CA-5AFD55C528A2}" type="pres">
      <dgm:prSet presAssocID="{4E1D288E-DF2D-4D82-9537-98F78A022AF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EFE0F1D-43C2-40B8-88E7-4CC5AD0B82FD}" type="pres">
      <dgm:prSet presAssocID="{35E1BE2C-0643-4289-BA43-BE3E4E2625E2}" presName="node" presStyleLbl="node1" presStyleIdx="0" presStyleCnt="2" custLinFactNeighborX="-707" custLinFactNeighborY="34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B5E409-8B31-452D-9D88-E02FE5FACDCE}" type="pres">
      <dgm:prSet presAssocID="{A7111685-6E9B-4ADA-9490-FE2CFB8DAB94}" presName="sibTrans" presStyleCnt="0"/>
      <dgm:spPr/>
    </dgm:pt>
    <dgm:pt modelId="{FDD8EB31-76B4-400E-B9DD-5FBBC32A6C48}" type="pres">
      <dgm:prSet presAssocID="{16F9677F-B928-4FA9-8B8D-4589EFB58C9E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7689FE-B997-4563-BC19-8FD69B5F5C7D}" type="presOf" srcId="{16F9677F-B928-4FA9-8B8D-4589EFB58C9E}" destId="{FDD8EB31-76B4-400E-B9DD-5FBBC32A6C48}" srcOrd="0" destOrd="0" presId="urn:microsoft.com/office/officeart/2005/8/layout/default"/>
    <dgm:cxn modelId="{9B3776E7-24D4-43AD-BAC8-BC914C3AA2AE}" srcId="{4E1D288E-DF2D-4D82-9537-98F78A022AFF}" destId="{35E1BE2C-0643-4289-BA43-BE3E4E2625E2}" srcOrd="0" destOrd="0" parTransId="{AC5FD4E5-8B55-4847-B650-1B03C2F47555}" sibTransId="{A7111685-6E9B-4ADA-9490-FE2CFB8DAB94}"/>
    <dgm:cxn modelId="{526F28B7-FC4A-4153-A421-07511680B390}" type="presOf" srcId="{4E1D288E-DF2D-4D82-9537-98F78A022AFF}" destId="{35C07603-69A8-4865-96CA-5AFD55C528A2}" srcOrd="0" destOrd="0" presId="urn:microsoft.com/office/officeart/2005/8/layout/default"/>
    <dgm:cxn modelId="{E8BC1D8D-174D-4280-9665-8E50D184DD01}" type="presOf" srcId="{35E1BE2C-0643-4289-BA43-BE3E4E2625E2}" destId="{8EFE0F1D-43C2-40B8-88E7-4CC5AD0B82FD}" srcOrd="0" destOrd="0" presId="urn:microsoft.com/office/officeart/2005/8/layout/default"/>
    <dgm:cxn modelId="{4FC1C583-E3B1-4293-9E8F-C2F72EE935E1}" srcId="{4E1D288E-DF2D-4D82-9537-98F78A022AFF}" destId="{16F9677F-B928-4FA9-8B8D-4589EFB58C9E}" srcOrd="1" destOrd="0" parTransId="{3467C3E2-BBDA-458E-AB65-7F9E0A9493A7}" sibTransId="{98B7E04C-3F2B-42C0-93DD-3DB3D265460B}"/>
    <dgm:cxn modelId="{19082449-7F8D-4CFD-8945-CD0F2F5B90B4}" type="presParOf" srcId="{35C07603-69A8-4865-96CA-5AFD55C528A2}" destId="{8EFE0F1D-43C2-40B8-88E7-4CC5AD0B82FD}" srcOrd="0" destOrd="0" presId="urn:microsoft.com/office/officeart/2005/8/layout/default"/>
    <dgm:cxn modelId="{F575909F-966C-49C2-8BDE-72613B7B028C}" type="presParOf" srcId="{35C07603-69A8-4865-96CA-5AFD55C528A2}" destId="{91B5E409-8B31-452D-9D88-E02FE5FACDCE}" srcOrd="1" destOrd="0" presId="urn:microsoft.com/office/officeart/2005/8/layout/default"/>
    <dgm:cxn modelId="{CAE0F7A4-42B2-437B-B5E5-02DC30B9D944}" type="presParOf" srcId="{35C07603-69A8-4865-96CA-5AFD55C528A2}" destId="{FDD8EB31-76B4-400E-B9DD-5FBBC32A6C48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0E6CCB-96FC-475C-8356-3BD558D44825}" type="doc">
      <dgm:prSet loTypeId="urn:microsoft.com/office/officeart/2011/layout/HexagonRadial" loCatId="officeonlin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CDC6F56-026E-45CF-97A2-DEB00C80529D}">
      <dgm:prSet phldrT="[Text]"/>
      <dgm:spPr/>
      <dgm:t>
        <a:bodyPr/>
        <a:lstStyle/>
        <a:p>
          <a:r>
            <a:rPr lang="cs-CZ" dirty="0" smtClean="0"/>
            <a:t>Hudební skladatel</a:t>
          </a:r>
          <a:endParaRPr lang="cs-CZ" dirty="0"/>
        </a:p>
      </dgm:t>
    </dgm:pt>
    <dgm:pt modelId="{C9A1A98D-6E42-43B6-BC55-1229AC13CC39}" type="parTrans" cxnId="{B1A7C9A9-80F4-482D-8BBE-4C439EC61E78}">
      <dgm:prSet/>
      <dgm:spPr/>
      <dgm:t>
        <a:bodyPr/>
        <a:lstStyle/>
        <a:p>
          <a:endParaRPr lang="cs-CZ"/>
        </a:p>
      </dgm:t>
    </dgm:pt>
    <dgm:pt modelId="{007A846F-81F7-4CE5-B645-82BD8D493F90}" type="sibTrans" cxnId="{B1A7C9A9-80F4-482D-8BBE-4C439EC61E78}">
      <dgm:prSet/>
      <dgm:spPr/>
      <dgm:t>
        <a:bodyPr/>
        <a:lstStyle/>
        <a:p>
          <a:endParaRPr lang="cs-CZ"/>
        </a:p>
      </dgm:t>
    </dgm:pt>
    <dgm:pt modelId="{1ADD4F3E-73F7-41E5-8A26-1E34F7E3101B}">
      <dgm:prSet phldrT="[Text]"/>
      <dgm:spPr/>
      <dgm:t>
        <a:bodyPr/>
        <a:lstStyle/>
        <a:p>
          <a:r>
            <a:rPr lang="cs-CZ" smtClean="0"/>
            <a:t>byl </a:t>
          </a:r>
          <a:r>
            <a:rPr lang="cs-CZ" dirty="0" smtClean="0"/>
            <a:t>tělesně zdatný</a:t>
          </a:r>
          <a:endParaRPr lang="cs-CZ" dirty="0"/>
        </a:p>
      </dgm:t>
    </dgm:pt>
    <dgm:pt modelId="{926312AC-8AE4-49E2-BE8B-E43CF4B2C850}" type="parTrans" cxnId="{CC469BF6-510F-41D3-B850-9220A0F56354}">
      <dgm:prSet/>
      <dgm:spPr/>
      <dgm:t>
        <a:bodyPr/>
        <a:lstStyle/>
        <a:p>
          <a:endParaRPr lang="cs-CZ"/>
        </a:p>
      </dgm:t>
    </dgm:pt>
    <dgm:pt modelId="{115C03DF-5568-44B4-9432-E5675AA9C7DA}" type="sibTrans" cxnId="{CC469BF6-510F-41D3-B850-9220A0F56354}">
      <dgm:prSet/>
      <dgm:spPr/>
      <dgm:t>
        <a:bodyPr/>
        <a:lstStyle/>
        <a:p>
          <a:endParaRPr lang="cs-CZ"/>
        </a:p>
      </dgm:t>
    </dgm:pt>
    <dgm:pt modelId="{B61410B8-913B-4636-B504-08911CDC4369}">
      <dgm:prSet phldrT="[Text]"/>
      <dgm:spPr/>
      <dgm:t>
        <a:bodyPr/>
        <a:lstStyle/>
        <a:p>
          <a:r>
            <a:rPr lang="cs-CZ" dirty="0" smtClean="0"/>
            <a:t>spisovatel</a:t>
          </a:r>
          <a:endParaRPr lang="cs-CZ" dirty="0"/>
        </a:p>
      </dgm:t>
    </dgm:pt>
    <dgm:pt modelId="{EBE4B023-01C6-4B91-A44C-6A556980ED43}" type="parTrans" cxnId="{31457182-B031-4E46-9A07-10FE8042A199}">
      <dgm:prSet/>
      <dgm:spPr/>
      <dgm:t>
        <a:bodyPr/>
        <a:lstStyle/>
        <a:p>
          <a:endParaRPr lang="cs-CZ"/>
        </a:p>
      </dgm:t>
    </dgm:pt>
    <dgm:pt modelId="{468570D3-0D5D-439B-9E7F-AAC8F978DF69}" type="sibTrans" cxnId="{31457182-B031-4E46-9A07-10FE8042A199}">
      <dgm:prSet/>
      <dgm:spPr/>
      <dgm:t>
        <a:bodyPr/>
        <a:lstStyle/>
        <a:p>
          <a:endParaRPr lang="cs-CZ"/>
        </a:p>
      </dgm:t>
    </dgm:pt>
    <dgm:pt modelId="{570862DF-575E-4EF4-8E52-FDF07C7D13FA}">
      <dgm:prSet phldrT="[Text]"/>
      <dgm:spPr/>
      <dgm:t>
        <a:bodyPr/>
        <a:lstStyle/>
        <a:p>
          <a:r>
            <a:rPr lang="cs-CZ" dirty="0" smtClean="0"/>
            <a:t>ovládal několik cizích jazyků</a:t>
          </a:r>
          <a:endParaRPr lang="cs-CZ" dirty="0"/>
        </a:p>
      </dgm:t>
    </dgm:pt>
    <dgm:pt modelId="{9D452051-71D0-41AD-B86A-8FDE8444F814}" type="parTrans" cxnId="{CA39719A-1CCE-47AA-B6A3-FAE8B37C5CFB}">
      <dgm:prSet/>
      <dgm:spPr/>
      <dgm:t>
        <a:bodyPr/>
        <a:lstStyle/>
        <a:p>
          <a:endParaRPr lang="cs-CZ"/>
        </a:p>
      </dgm:t>
    </dgm:pt>
    <dgm:pt modelId="{06E5DA53-4F40-4613-8CED-A0F3FD05B05E}" type="sibTrans" cxnId="{CA39719A-1CCE-47AA-B6A3-FAE8B37C5CFB}">
      <dgm:prSet/>
      <dgm:spPr/>
      <dgm:t>
        <a:bodyPr/>
        <a:lstStyle/>
        <a:p>
          <a:endParaRPr lang="cs-CZ"/>
        </a:p>
      </dgm:t>
    </dgm:pt>
    <dgm:pt modelId="{437DCC96-F8D4-48A9-8C40-BDF058D6A8D0}" type="pres">
      <dgm:prSet presAssocID="{D60E6CCB-96FC-475C-8356-3BD558D4482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C3F659E9-F132-4095-AF95-63786FB4EA49}" type="pres">
      <dgm:prSet presAssocID="{DCDC6F56-026E-45CF-97A2-DEB00C80529D}" presName="Parent" presStyleLbl="node0" presStyleIdx="0" presStyleCnt="1" custLinFactNeighborX="20186" custLinFactNeighborY="-20758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9FCE2BE7-AA17-48D5-B62C-D0593F6A0874}" type="pres">
      <dgm:prSet presAssocID="{1ADD4F3E-73F7-41E5-8A26-1E34F7E3101B}" presName="Accent1" presStyleCnt="0"/>
      <dgm:spPr/>
    </dgm:pt>
    <dgm:pt modelId="{9C49A224-5960-4D39-9178-6EF50DC17FCB}" type="pres">
      <dgm:prSet presAssocID="{1ADD4F3E-73F7-41E5-8A26-1E34F7E3101B}" presName="Accent" presStyleLbl="bgShp" presStyleIdx="0" presStyleCnt="3"/>
      <dgm:spPr/>
    </dgm:pt>
    <dgm:pt modelId="{BD8D84B6-3E50-4D9B-8512-A6EFF8142C0E}" type="pres">
      <dgm:prSet presAssocID="{1ADD4F3E-73F7-41E5-8A26-1E34F7E3101B}" presName="Child1" presStyleLbl="node1" presStyleIdx="0" presStyleCnt="3" custScaleX="97769" custScaleY="100105" custLinFactY="3328" custLinFactNeighborX="39282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D3A64F-53B0-432C-B27D-3F24ABF110B1}" type="pres">
      <dgm:prSet presAssocID="{B61410B8-913B-4636-B504-08911CDC4369}" presName="Accent2" presStyleCnt="0"/>
      <dgm:spPr/>
    </dgm:pt>
    <dgm:pt modelId="{25B4B7CB-C3D7-4C29-930C-E5C884A707BC}" type="pres">
      <dgm:prSet presAssocID="{B61410B8-913B-4636-B504-08911CDC4369}" presName="Accent" presStyleLbl="bgShp" presStyleIdx="1" presStyleCnt="3" custLinFactX="37564" custLinFactY="-14882" custLinFactNeighborX="100000" custLinFactNeighborY="-100000"/>
      <dgm:spPr/>
    </dgm:pt>
    <dgm:pt modelId="{A06F728A-4CB3-4D17-80C5-FACAD22FFE14}" type="pres">
      <dgm:prSet presAssocID="{B61410B8-913B-4636-B504-08911CDC4369}" presName="Child2" presStyleLbl="node1" presStyleIdx="1" presStyleCnt="3" custLinFactX="-69262" custLinFactNeighborX="-100000" custLinFactNeighborY="-1167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5A1944-241C-4279-9849-CE0BF3E3F268}" type="pres">
      <dgm:prSet presAssocID="{570862DF-575E-4EF4-8E52-FDF07C7D13FA}" presName="Accent3" presStyleCnt="0"/>
      <dgm:spPr/>
    </dgm:pt>
    <dgm:pt modelId="{29D589E7-BCFA-4609-93BD-24AEE591D781}" type="pres">
      <dgm:prSet presAssocID="{570862DF-575E-4EF4-8E52-FDF07C7D13FA}" presName="Accent" presStyleLbl="bgShp" presStyleIdx="2" presStyleCnt="3" custAng="2366477" custFlipVert="1" custScaleX="40186" custScaleY="21655"/>
      <dgm:spPr/>
    </dgm:pt>
    <dgm:pt modelId="{3A4FF7B9-BC12-4318-A776-F188DFA147BF}" type="pres">
      <dgm:prSet presAssocID="{570862DF-575E-4EF4-8E52-FDF07C7D13FA}" presName="Child3" presStyleLbl="node1" presStyleIdx="2" presStyleCnt="3" custLinFactNeighborX="28192" custLinFactNeighborY="-538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A7C9A9-80F4-482D-8BBE-4C439EC61E78}" srcId="{D60E6CCB-96FC-475C-8356-3BD558D44825}" destId="{DCDC6F56-026E-45CF-97A2-DEB00C80529D}" srcOrd="0" destOrd="0" parTransId="{C9A1A98D-6E42-43B6-BC55-1229AC13CC39}" sibTransId="{007A846F-81F7-4CE5-B645-82BD8D493F90}"/>
    <dgm:cxn modelId="{CA39719A-1CCE-47AA-B6A3-FAE8B37C5CFB}" srcId="{DCDC6F56-026E-45CF-97A2-DEB00C80529D}" destId="{570862DF-575E-4EF4-8E52-FDF07C7D13FA}" srcOrd="2" destOrd="0" parTransId="{9D452051-71D0-41AD-B86A-8FDE8444F814}" sibTransId="{06E5DA53-4F40-4613-8CED-A0F3FD05B05E}"/>
    <dgm:cxn modelId="{31457182-B031-4E46-9A07-10FE8042A199}" srcId="{DCDC6F56-026E-45CF-97A2-DEB00C80529D}" destId="{B61410B8-913B-4636-B504-08911CDC4369}" srcOrd="1" destOrd="0" parTransId="{EBE4B023-01C6-4B91-A44C-6A556980ED43}" sibTransId="{468570D3-0D5D-439B-9E7F-AAC8F978DF69}"/>
    <dgm:cxn modelId="{D5E72B38-B482-4867-982B-AA3BC0B82041}" type="presOf" srcId="{D60E6CCB-96FC-475C-8356-3BD558D44825}" destId="{437DCC96-F8D4-48A9-8C40-BDF058D6A8D0}" srcOrd="0" destOrd="0" presId="urn:microsoft.com/office/officeart/2011/layout/HexagonRadial"/>
    <dgm:cxn modelId="{733DBFFB-5E92-4B91-BC7C-64256041E2B6}" type="presOf" srcId="{1ADD4F3E-73F7-41E5-8A26-1E34F7E3101B}" destId="{BD8D84B6-3E50-4D9B-8512-A6EFF8142C0E}" srcOrd="0" destOrd="0" presId="urn:microsoft.com/office/officeart/2011/layout/HexagonRadial"/>
    <dgm:cxn modelId="{03CFD82C-02E1-45E8-A031-D11BC08F31AB}" type="presOf" srcId="{B61410B8-913B-4636-B504-08911CDC4369}" destId="{A06F728A-4CB3-4D17-80C5-FACAD22FFE14}" srcOrd="0" destOrd="0" presId="urn:microsoft.com/office/officeart/2011/layout/HexagonRadial"/>
    <dgm:cxn modelId="{CC469BF6-510F-41D3-B850-9220A0F56354}" srcId="{DCDC6F56-026E-45CF-97A2-DEB00C80529D}" destId="{1ADD4F3E-73F7-41E5-8A26-1E34F7E3101B}" srcOrd="0" destOrd="0" parTransId="{926312AC-8AE4-49E2-BE8B-E43CF4B2C850}" sibTransId="{115C03DF-5568-44B4-9432-E5675AA9C7DA}"/>
    <dgm:cxn modelId="{1877176D-9F91-4DF1-A8B9-7433A72CAFCF}" type="presOf" srcId="{570862DF-575E-4EF4-8E52-FDF07C7D13FA}" destId="{3A4FF7B9-BC12-4318-A776-F188DFA147BF}" srcOrd="0" destOrd="0" presId="urn:microsoft.com/office/officeart/2011/layout/HexagonRadial"/>
    <dgm:cxn modelId="{70BBC59E-0BAA-46F4-B343-BF2D111102CA}" type="presOf" srcId="{DCDC6F56-026E-45CF-97A2-DEB00C80529D}" destId="{C3F659E9-F132-4095-AF95-63786FB4EA49}" srcOrd="0" destOrd="0" presId="urn:microsoft.com/office/officeart/2011/layout/HexagonRadial"/>
    <dgm:cxn modelId="{1479DAF7-DD97-422E-ADFC-108A5D7A0A90}" type="presParOf" srcId="{437DCC96-F8D4-48A9-8C40-BDF058D6A8D0}" destId="{C3F659E9-F132-4095-AF95-63786FB4EA49}" srcOrd="0" destOrd="0" presId="urn:microsoft.com/office/officeart/2011/layout/HexagonRadial"/>
    <dgm:cxn modelId="{F9A3A139-8476-4DD3-B09F-C682D91A376D}" type="presParOf" srcId="{437DCC96-F8D4-48A9-8C40-BDF058D6A8D0}" destId="{9FCE2BE7-AA17-48D5-B62C-D0593F6A0874}" srcOrd="1" destOrd="0" presId="urn:microsoft.com/office/officeart/2011/layout/HexagonRadial"/>
    <dgm:cxn modelId="{CBDD2BE0-3B6A-43FB-9975-AF2EEC20C6B9}" type="presParOf" srcId="{9FCE2BE7-AA17-48D5-B62C-D0593F6A0874}" destId="{9C49A224-5960-4D39-9178-6EF50DC17FCB}" srcOrd="0" destOrd="0" presId="urn:microsoft.com/office/officeart/2011/layout/HexagonRadial"/>
    <dgm:cxn modelId="{1DEB998D-5AFE-40F1-8B67-5588EECD6EFA}" type="presParOf" srcId="{437DCC96-F8D4-48A9-8C40-BDF058D6A8D0}" destId="{BD8D84B6-3E50-4D9B-8512-A6EFF8142C0E}" srcOrd="2" destOrd="0" presId="urn:microsoft.com/office/officeart/2011/layout/HexagonRadial"/>
    <dgm:cxn modelId="{056244EA-5680-4A55-B1FD-D471994EFCCE}" type="presParOf" srcId="{437DCC96-F8D4-48A9-8C40-BDF058D6A8D0}" destId="{DBD3A64F-53B0-432C-B27D-3F24ABF110B1}" srcOrd="3" destOrd="0" presId="urn:microsoft.com/office/officeart/2011/layout/HexagonRadial"/>
    <dgm:cxn modelId="{AD07EFD9-AF53-4C86-B866-CDCC9DA97F9F}" type="presParOf" srcId="{DBD3A64F-53B0-432C-B27D-3F24ABF110B1}" destId="{25B4B7CB-C3D7-4C29-930C-E5C884A707BC}" srcOrd="0" destOrd="0" presId="urn:microsoft.com/office/officeart/2011/layout/HexagonRadial"/>
    <dgm:cxn modelId="{A68555DC-9555-4244-9251-70B45427DBDA}" type="presParOf" srcId="{437DCC96-F8D4-48A9-8C40-BDF058D6A8D0}" destId="{A06F728A-4CB3-4D17-80C5-FACAD22FFE14}" srcOrd="4" destOrd="0" presId="urn:microsoft.com/office/officeart/2011/layout/HexagonRadial"/>
    <dgm:cxn modelId="{97627145-3E20-4193-AEDC-5AB32A88FB34}" type="presParOf" srcId="{437DCC96-F8D4-48A9-8C40-BDF058D6A8D0}" destId="{495A1944-241C-4279-9849-CE0BF3E3F268}" srcOrd="5" destOrd="0" presId="urn:microsoft.com/office/officeart/2011/layout/HexagonRadial"/>
    <dgm:cxn modelId="{36006A3A-B8EC-444F-A53A-73ACE27AC324}" type="presParOf" srcId="{495A1944-241C-4279-9849-CE0BF3E3F268}" destId="{29D589E7-BCFA-4609-93BD-24AEE591D781}" srcOrd="0" destOrd="0" presId="urn:microsoft.com/office/officeart/2011/layout/HexagonRadial"/>
    <dgm:cxn modelId="{A56DC29B-1DF3-4A3E-925A-DD3B4443ACA6}" type="presParOf" srcId="{437DCC96-F8D4-48A9-8C40-BDF058D6A8D0}" destId="{3A4FF7B9-BC12-4318-A776-F188DFA147BF}" srcOrd="6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B5F897-6D36-4F08-A25B-490732F4BA5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501C0A7-9C0D-44B7-8F51-15B3F4FB9443}">
      <dgm:prSet phldrT="[Text]"/>
      <dgm:spPr/>
      <dgm:t>
        <a:bodyPr/>
        <a:lstStyle/>
        <a:p>
          <a:r>
            <a:rPr lang="cs-CZ" dirty="0" smtClean="0"/>
            <a:t>Jaký hudební styl vznikl v 15. stol.?</a:t>
          </a:r>
          <a:endParaRPr lang="cs-CZ" dirty="0"/>
        </a:p>
      </dgm:t>
    </dgm:pt>
    <dgm:pt modelId="{C0717967-F94D-4BE1-9C6D-F41D8247F1EC}" type="parTrans" cxnId="{4C340053-A30C-4980-8615-0B799CBCE01A}">
      <dgm:prSet/>
      <dgm:spPr/>
      <dgm:t>
        <a:bodyPr/>
        <a:lstStyle/>
        <a:p>
          <a:endParaRPr lang="cs-CZ"/>
        </a:p>
      </dgm:t>
    </dgm:pt>
    <dgm:pt modelId="{06540591-8947-4446-B32D-22456A1144EE}" type="sibTrans" cxnId="{4C340053-A30C-4980-8615-0B799CBCE01A}">
      <dgm:prSet/>
      <dgm:spPr/>
      <dgm:t>
        <a:bodyPr/>
        <a:lstStyle/>
        <a:p>
          <a:endParaRPr lang="cs-CZ"/>
        </a:p>
      </dgm:t>
    </dgm:pt>
    <dgm:pt modelId="{627A46BB-175D-4100-B71B-4FEC35EB5863}">
      <dgm:prSet phldrT="[Text]"/>
      <dgm:spPr/>
      <dgm:t>
        <a:bodyPr/>
        <a:lstStyle/>
        <a:p>
          <a:r>
            <a:rPr lang="cs-CZ" dirty="0" smtClean="0"/>
            <a:t>Co je polyfonie?</a:t>
          </a:r>
          <a:endParaRPr lang="cs-CZ" dirty="0"/>
        </a:p>
      </dgm:t>
    </dgm:pt>
    <dgm:pt modelId="{89027EF4-E71A-4CD8-BC85-13340F1E28AB}" type="parTrans" cxnId="{FC60BE02-7C28-4D41-AA02-611D7AA50F82}">
      <dgm:prSet/>
      <dgm:spPr/>
      <dgm:t>
        <a:bodyPr/>
        <a:lstStyle/>
        <a:p>
          <a:endParaRPr lang="cs-CZ"/>
        </a:p>
      </dgm:t>
    </dgm:pt>
    <dgm:pt modelId="{470D1E5A-28D9-4808-B1A4-7266BE19E022}" type="sibTrans" cxnId="{FC60BE02-7C28-4D41-AA02-611D7AA50F82}">
      <dgm:prSet/>
      <dgm:spPr/>
      <dgm:t>
        <a:bodyPr/>
        <a:lstStyle/>
        <a:p>
          <a:endParaRPr lang="cs-CZ"/>
        </a:p>
      </dgm:t>
    </dgm:pt>
    <dgm:pt modelId="{9D5699B4-1DE4-43FC-B736-132F9BA13D28}">
      <dgm:prSet phldrT="[Text]"/>
      <dgm:spPr/>
      <dgm:t>
        <a:bodyPr/>
        <a:lstStyle/>
        <a:p>
          <a:r>
            <a:rPr lang="cs-CZ" dirty="0" smtClean="0"/>
            <a:t>Jaké národnosti je Orlando di </a:t>
          </a:r>
          <a:r>
            <a:rPr lang="cs-CZ" dirty="0" err="1" smtClean="0"/>
            <a:t>Lasso</a:t>
          </a:r>
          <a:r>
            <a:rPr lang="cs-CZ" dirty="0" smtClean="0"/>
            <a:t>?</a:t>
          </a:r>
          <a:endParaRPr lang="cs-CZ" dirty="0"/>
        </a:p>
      </dgm:t>
    </dgm:pt>
    <dgm:pt modelId="{9ADC10CB-09C6-472B-92D7-C78DB9C6037D}" type="parTrans" cxnId="{D9D6EE44-7F7D-418F-BF69-0A91653E3E72}">
      <dgm:prSet/>
      <dgm:spPr/>
      <dgm:t>
        <a:bodyPr/>
        <a:lstStyle/>
        <a:p>
          <a:endParaRPr lang="cs-CZ"/>
        </a:p>
      </dgm:t>
    </dgm:pt>
    <dgm:pt modelId="{CB93DBE5-945E-49F1-AD11-6E178CC75F76}" type="sibTrans" cxnId="{D9D6EE44-7F7D-418F-BF69-0A91653E3E72}">
      <dgm:prSet/>
      <dgm:spPr/>
      <dgm:t>
        <a:bodyPr/>
        <a:lstStyle/>
        <a:p>
          <a:endParaRPr lang="cs-CZ"/>
        </a:p>
      </dgm:t>
    </dgm:pt>
    <dgm:pt modelId="{873CC64F-220A-4C92-A09F-3DB7017F474D}">
      <dgm:prSet phldrT="[Text]"/>
      <dgm:spPr/>
      <dgm:t>
        <a:bodyPr/>
        <a:lstStyle/>
        <a:p>
          <a:r>
            <a:rPr lang="cs-CZ" dirty="0" smtClean="0"/>
            <a:t>Jméno české renesanční osobnosti?</a:t>
          </a:r>
          <a:endParaRPr lang="cs-CZ" dirty="0"/>
        </a:p>
      </dgm:t>
    </dgm:pt>
    <dgm:pt modelId="{11C0FB5C-B0D7-4A65-8872-EABFBB555E5D}" type="parTrans" cxnId="{4E187E4D-1383-4E86-9498-9C81344EF755}">
      <dgm:prSet/>
      <dgm:spPr/>
      <dgm:t>
        <a:bodyPr/>
        <a:lstStyle/>
        <a:p>
          <a:endParaRPr lang="cs-CZ"/>
        </a:p>
      </dgm:t>
    </dgm:pt>
    <dgm:pt modelId="{99DFC9B2-1C68-45A9-B10A-EAD8A4B49D4F}" type="sibTrans" cxnId="{4E187E4D-1383-4E86-9498-9C81344EF755}">
      <dgm:prSet/>
      <dgm:spPr/>
      <dgm:t>
        <a:bodyPr/>
        <a:lstStyle/>
        <a:p>
          <a:endParaRPr lang="cs-CZ"/>
        </a:p>
      </dgm:t>
    </dgm:pt>
    <dgm:pt modelId="{40C708F2-1791-4F72-8A36-FC0493C54BB4}" type="pres">
      <dgm:prSet presAssocID="{E2B5F897-6D36-4F08-A25B-490732F4BA5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1425051-7199-4EEA-9693-4252B13B86E8}" type="pres">
      <dgm:prSet presAssocID="{B501C0A7-9C0D-44B7-8F51-15B3F4FB944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948673-1E4C-4EE1-9D59-689A5BFA7F38}" type="pres">
      <dgm:prSet presAssocID="{06540591-8947-4446-B32D-22456A1144EE}" presName="sibTrans" presStyleCnt="0"/>
      <dgm:spPr/>
    </dgm:pt>
    <dgm:pt modelId="{0484AC08-6827-45B8-8865-C1528C8B06B2}" type="pres">
      <dgm:prSet presAssocID="{627A46BB-175D-4100-B71B-4FEC35EB5863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C98B34-3FFC-4C5C-846A-B9F22E66D8ED}" type="pres">
      <dgm:prSet presAssocID="{470D1E5A-28D9-4808-B1A4-7266BE19E022}" presName="sibTrans" presStyleCnt="0"/>
      <dgm:spPr/>
    </dgm:pt>
    <dgm:pt modelId="{13521BE6-9D5B-468A-8EF1-FD4F5C1D13AF}" type="pres">
      <dgm:prSet presAssocID="{9D5699B4-1DE4-43FC-B736-132F9BA13D28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B28836-D724-49E5-9471-BEDEF7571AF4}" type="pres">
      <dgm:prSet presAssocID="{CB93DBE5-945E-49F1-AD11-6E178CC75F76}" presName="sibTrans" presStyleCnt="0"/>
      <dgm:spPr/>
    </dgm:pt>
    <dgm:pt modelId="{EF9C7F14-D84F-49BF-98A6-B91DB5182E90}" type="pres">
      <dgm:prSet presAssocID="{873CC64F-220A-4C92-A09F-3DB7017F474D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D6EE44-7F7D-418F-BF69-0A91653E3E72}" srcId="{E2B5F897-6D36-4F08-A25B-490732F4BA5A}" destId="{9D5699B4-1DE4-43FC-B736-132F9BA13D28}" srcOrd="2" destOrd="0" parTransId="{9ADC10CB-09C6-472B-92D7-C78DB9C6037D}" sibTransId="{CB93DBE5-945E-49F1-AD11-6E178CC75F76}"/>
    <dgm:cxn modelId="{FC60BE02-7C28-4D41-AA02-611D7AA50F82}" srcId="{E2B5F897-6D36-4F08-A25B-490732F4BA5A}" destId="{627A46BB-175D-4100-B71B-4FEC35EB5863}" srcOrd="1" destOrd="0" parTransId="{89027EF4-E71A-4CD8-BC85-13340F1E28AB}" sibTransId="{470D1E5A-28D9-4808-B1A4-7266BE19E022}"/>
    <dgm:cxn modelId="{A9D1BDB2-FE87-4160-98F3-F41DC3C97EA9}" type="presOf" srcId="{B501C0A7-9C0D-44B7-8F51-15B3F4FB9443}" destId="{D1425051-7199-4EEA-9693-4252B13B86E8}" srcOrd="0" destOrd="0" presId="urn:microsoft.com/office/officeart/2005/8/layout/default"/>
    <dgm:cxn modelId="{7B35F2C8-997C-4F9E-ADA3-BE07A32B1116}" type="presOf" srcId="{9D5699B4-1DE4-43FC-B736-132F9BA13D28}" destId="{13521BE6-9D5B-468A-8EF1-FD4F5C1D13AF}" srcOrd="0" destOrd="0" presId="urn:microsoft.com/office/officeart/2005/8/layout/default"/>
    <dgm:cxn modelId="{9BD9D1D3-2E3E-438F-8065-A70FB453E13F}" type="presOf" srcId="{873CC64F-220A-4C92-A09F-3DB7017F474D}" destId="{EF9C7F14-D84F-49BF-98A6-B91DB5182E90}" srcOrd="0" destOrd="0" presId="urn:microsoft.com/office/officeart/2005/8/layout/default"/>
    <dgm:cxn modelId="{45CADCCF-64E3-4310-BDD3-D8C9AF527283}" type="presOf" srcId="{627A46BB-175D-4100-B71B-4FEC35EB5863}" destId="{0484AC08-6827-45B8-8865-C1528C8B06B2}" srcOrd="0" destOrd="0" presId="urn:microsoft.com/office/officeart/2005/8/layout/default"/>
    <dgm:cxn modelId="{4C340053-A30C-4980-8615-0B799CBCE01A}" srcId="{E2B5F897-6D36-4F08-A25B-490732F4BA5A}" destId="{B501C0A7-9C0D-44B7-8F51-15B3F4FB9443}" srcOrd="0" destOrd="0" parTransId="{C0717967-F94D-4BE1-9C6D-F41D8247F1EC}" sibTransId="{06540591-8947-4446-B32D-22456A1144EE}"/>
    <dgm:cxn modelId="{4E187E4D-1383-4E86-9498-9C81344EF755}" srcId="{E2B5F897-6D36-4F08-A25B-490732F4BA5A}" destId="{873CC64F-220A-4C92-A09F-3DB7017F474D}" srcOrd="3" destOrd="0" parTransId="{11C0FB5C-B0D7-4A65-8872-EABFBB555E5D}" sibTransId="{99DFC9B2-1C68-45A9-B10A-EAD8A4B49D4F}"/>
    <dgm:cxn modelId="{792BC2BD-2431-48D9-9C43-AE936AAA5EC1}" type="presOf" srcId="{E2B5F897-6D36-4F08-A25B-490732F4BA5A}" destId="{40C708F2-1791-4F72-8A36-FC0493C54BB4}" srcOrd="0" destOrd="0" presId="urn:microsoft.com/office/officeart/2005/8/layout/default"/>
    <dgm:cxn modelId="{6F9E6E7E-4E3F-4A55-A47F-4554604F0683}" type="presParOf" srcId="{40C708F2-1791-4F72-8A36-FC0493C54BB4}" destId="{D1425051-7199-4EEA-9693-4252B13B86E8}" srcOrd="0" destOrd="0" presId="urn:microsoft.com/office/officeart/2005/8/layout/default"/>
    <dgm:cxn modelId="{2113865C-C29A-4012-9374-40115F83475C}" type="presParOf" srcId="{40C708F2-1791-4F72-8A36-FC0493C54BB4}" destId="{08948673-1E4C-4EE1-9D59-689A5BFA7F38}" srcOrd="1" destOrd="0" presId="urn:microsoft.com/office/officeart/2005/8/layout/default"/>
    <dgm:cxn modelId="{6D06CC02-B7AA-4344-A266-89757C38720C}" type="presParOf" srcId="{40C708F2-1791-4F72-8A36-FC0493C54BB4}" destId="{0484AC08-6827-45B8-8865-C1528C8B06B2}" srcOrd="2" destOrd="0" presId="urn:microsoft.com/office/officeart/2005/8/layout/default"/>
    <dgm:cxn modelId="{A52C6299-F144-448E-9766-C9673A2452E8}" type="presParOf" srcId="{40C708F2-1791-4F72-8A36-FC0493C54BB4}" destId="{26C98B34-3FFC-4C5C-846A-B9F22E66D8ED}" srcOrd="3" destOrd="0" presId="urn:microsoft.com/office/officeart/2005/8/layout/default"/>
    <dgm:cxn modelId="{F7DC42CA-2BBB-4146-BFB5-78105021EFEB}" type="presParOf" srcId="{40C708F2-1791-4F72-8A36-FC0493C54BB4}" destId="{13521BE6-9D5B-468A-8EF1-FD4F5C1D13AF}" srcOrd="4" destOrd="0" presId="urn:microsoft.com/office/officeart/2005/8/layout/default"/>
    <dgm:cxn modelId="{D3736F9E-FF48-4544-8D3E-CDE88FF4F0DD}" type="presParOf" srcId="{40C708F2-1791-4F72-8A36-FC0493C54BB4}" destId="{02B28836-D724-49E5-9471-BEDEF7571AF4}" srcOrd="5" destOrd="0" presId="urn:microsoft.com/office/officeart/2005/8/layout/default"/>
    <dgm:cxn modelId="{4F05C786-6BB1-4CAB-AF26-05031027B409}" type="presParOf" srcId="{40C708F2-1791-4F72-8A36-FC0493C54BB4}" destId="{EF9C7F14-D84F-49BF-98A6-B91DB5182E9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</a:t>
          </a:r>
          <a:r>
            <a:rPr lang="cs-CZ" sz="1400" kern="1200" smtClean="0"/>
            <a:t>Mgr.  </a:t>
          </a:r>
          <a:r>
            <a:rPr lang="cs-CZ" sz="1400" kern="1200" dirty="0" smtClean="0"/>
            <a:t>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VY_32_INOVACE_05_Renesance v hudbě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Renesance v hudbě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FE0F1D-43C2-40B8-88E7-4CC5AD0B82FD}">
      <dsp:nvSpPr>
        <dsp:cNvPr id="0" name=""/>
        <dsp:cNvSpPr/>
      </dsp:nvSpPr>
      <dsp:spPr>
        <a:xfrm>
          <a:off x="0" y="1108439"/>
          <a:ext cx="4135561" cy="24813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Giovanni </a:t>
          </a:r>
          <a:r>
            <a:rPr lang="cs-CZ" sz="3600" kern="1200" dirty="0" err="1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Pierluigi</a:t>
          </a:r>
          <a:r>
            <a:rPr lang="cs-CZ" sz="3600" kern="12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 da </a:t>
          </a:r>
          <a:r>
            <a:rPr lang="cs-CZ" sz="3600" kern="1200" dirty="0" err="1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Palestrina</a:t>
          </a:r>
          <a:endParaRPr lang="cs-CZ" sz="3600" kern="1200" dirty="0" smtClean="0">
            <a:solidFill>
              <a:schemeClr val="bg2">
                <a:lumMod val="90000"/>
              </a:schemeClr>
            </a:solidFill>
            <a:latin typeface="Arial" pitchFamily="34" charset="0"/>
            <a:cs typeface="Arial" pitchFamily="34" charset="0"/>
          </a:endParaRP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Ital</a:t>
          </a:r>
          <a:endParaRPr lang="cs-CZ" sz="3600" kern="1200" dirty="0">
            <a:solidFill>
              <a:schemeClr val="bg2">
                <a:lumMod val="9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0" y="1108439"/>
        <a:ext cx="4135561" cy="2481336"/>
      </dsp:txXfrm>
    </dsp:sp>
    <dsp:sp modelId="{FDD8EB31-76B4-400E-B9DD-5FBBC32A6C48}">
      <dsp:nvSpPr>
        <dsp:cNvPr id="0" name=""/>
        <dsp:cNvSpPr/>
      </dsp:nvSpPr>
      <dsp:spPr>
        <a:xfrm>
          <a:off x="4550178" y="1022312"/>
          <a:ext cx="4135561" cy="248133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Orlando di </a:t>
          </a:r>
          <a:r>
            <a:rPr lang="cs-CZ" sz="3600" kern="1200" dirty="0" err="1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Lasso</a:t>
          </a:r>
          <a:endParaRPr lang="cs-CZ" sz="3600" kern="1200" dirty="0" smtClean="0">
            <a:solidFill>
              <a:schemeClr val="bg2">
                <a:lumMod val="90000"/>
              </a:schemeClr>
            </a:solidFill>
            <a:latin typeface="Arial" pitchFamily="34" charset="0"/>
            <a:cs typeface="Arial" pitchFamily="34" charset="0"/>
          </a:endParaRPr>
        </a:p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solidFill>
                <a:schemeClr val="bg2">
                  <a:lumMod val="90000"/>
                </a:schemeClr>
              </a:solidFill>
              <a:latin typeface="Arial" pitchFamily="34" charset="0"/>
              <a:cs typeface="Arial" pitchFamily="34" charset="0"/>
            </a:rPr>
            <a:t>Nizozemec</a:t>
          </a:r>
          <a:endParaRPr lang="cs-CZ" sz="3600" kern="1200" dirty="0">
            <a:solidFill>
              <a:schemeClr val="bg2">
                <a:lumMod val="9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550178" y="1022312"/>
        <a:ext cx="4135561" cy="24813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F659E9-F132-4095-AF95-63786FB4EA49}">
      <dsp:nvSpPr>
        <dsp:cNvPr id="0" name=""/>
        <dsp:cNvSpPr/>
      </dsp:nvSpPr>
      <dsp:spPr>
        <a:xfrm>
          <a:off x="1770094" y="347630"/>
          <a:ext cx="2029478" cy="1755241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Hudební skladatel</a:t>
          </a:r>
          <a:endParaRPr lang="cs-CZ" sz="2600" kern="1200" dirty="0"/>
        </a:p>
      </dsp:txBody>
      <dsp:txXfrm>
        <a:off x="2106375" y="638470"/>
        <a:ext cx="1356916" cy="1173561"/>
      </dsp:txXfrm>
    </dsp:sp>
    <dsp:sp modelId="{25B4B7CB-C3D7-4C29-930C-E5C884A707BC}">
      <dsp:nvSpPr>
        <dsp:cNvPr id="0" name=""/>
        <dsp:cNvSpPr/>
      </dsp:nvSpPr>
      <dsp:spPr>
        <a:xfrm>
          <a:off x="4578404" y="347632"/>
          <a:ext cx="765821" cy="659587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D84B6-3E50-4D9B-8512-A6EFF8142C0E}">
      <dsp:nvSpPr>
        <dsp:cNvPr id="0" name=""/>
        <dsp:cNvSpPr/>
      </dsp:nvSpPr>
      <dsp:spPr>
        <a:xfrm>
          <a:off x="3744423" y="1486156"/>
          <a:ext cx="1625837" cy="144016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byl </a:t>
          </a:r>
          <a:r>
            <a:rPr lang="cs-CZ" sz="1700" kern="1200" dirty="0" smtClean="0"/>
            <a:t>tělesně zdatný</a:t>
          </a:r>
          <a:endParaRPr lang="cs-CZ" sz="1700" kern="1200" dirty="0"/>
        </a:p>
      </dsp:txBody>
      <dsp:txXfrm>
        <a:off x="4017894" y="1728396"/>
        <a:ext cx="1078895" cy="955686"/>
      </dsp:txXfrm>
    </dsp:sp>
    <dsp:sp modelId="{29D589E7-BCFA-4609-93BD-24AEE591D781}">
      <dsp:nvSpPr>
        <dsp:cNvPr id="0" name=""/>
        <dsp:cNvSpPr/>
      </dsp:nvSpPr>
      <dsp:spPr>
        <a:xfrm rot="19233523" flipV="1">
          <a:off x="3132915" y="2756082"/>
          <a:ext cx="307753" cy="142833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6F728A-4CB3-4D17-80C5-FACAD22FFE14}">
      <dsp:nvSpPr>
        <dsp:cNvPr id="0" name=""/>
        <dsp:cNvSpPr/>
      </dsp:nvSpPr>
      <dsp:spPr>
        <a:xfrm>
          <a:off x="257917" y="1571763"/>
          <a:ext cx="1662937" cy="143865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spisovatel</a:t>
          </a:r>
          <a:endParaRPr lang="cs-CZ" sz="1700" kern="1200" dirty="0"/>
        </a:p>
      </dsp:txBody>
      <dsp:txXfrm>
        <a:off x="533503" y="1810181"/>
        <a:ext cx="1111765" cy="961820"/>
      </dsp:txXfrm>
    </dsp:sp>
    <dsp:sp modelId="{3A4FF7B9-BC12-4318-A776-F188DFA147BF}">
      <dsp:nvSpPr>
        <dsp:cNvPr id="0" name=""/>
        <dsp:cNvSpPr/>
      </dsp:nvSpPr>
      <dsp:spPr>
        <a:xfrm>
          <a:off x="2016222" y="2548278"/>
          <a:ext cx="1662937" cy="143865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ovládal několik cizích jazyků</a:t>
          </a:r>
          <a:endParaRPr lang="cs-CZ" sz="1700" kern="1200" dirty="0"/>
        </a:p>
      </dsp:txBody>
      <dsp:txXfrm>
        <a:off x="2291808" y="2786696"/>
        <a:ext cx="1111765" cy="9618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425051-7199-4EEA-9693-4252B13B86E8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Jaký hudební styl vznikl v 15. stol.?</a:t>
          </a:r>
          <a:endParaRPr lang="cs-CZ" sz="3100" kern="1200" dirty="0"/>
        </a:p>
      </dsp:txBody>
      <dsp:txXfrm>
        <a:off x="744" y="145603"/>
        <a:ext cx="2902148" cy="1741289"/>
      </dsp:txXfrm>
    </dsp:sp>
    <dsp:sp modelId="{0484AC08-6827-45B8-8865-C1528C8B06B2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Co je polyfonie?</a:t>
          </a:r>
          <a:endParaRPr lang="cs-CZ" sz="3100" kern="1200" dirty="0"/>
        </a:p>
      </dsp:txBody>
      <dsp:txXfrm>
        <a:off x="3193107" y="145603"/>
        <a:ext cx="2902148" cy="1741289"/>
      </dsp:txXfrm>
    </dsp:sp>
    <dsp:sp modelId="{13521BE6-9D5B-468A-8EF1-FD4F5C1D13AF}">
      <dsp:nvSpPr>
        <dsp:cNvPr id="0" name=""/>
        <dsp:cNvSpPr/>
      </dsp:nvSpPr>
      <dsp:spPr>
        <a:xfrm>
          <a:off x="744" y="2177107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Jaké národnosti je Orlando di </a:t>
          </a:r>
          <a:r>
            <a:rPr lang="cs-CZ" sz="3100" kern="1200" dirty="0" err="1" smtClean="0"/>
            <a:t>Lasso</a:t>
          </a:r>
          <a:r>
            <a:rPr lang="cs-CZ" sz="3100" kern="1200" dirty="0" smtClean="0"/>
            <a:t>?</a:t>
          </a:r>
          <a:endParaRPr lang="cs-CZ" sz="3100" kern="1200" dirty="0"/>
        </a:p>
      </dsp:txBody>
      <dsp:txXfrm>
        <a:off x="744" y="2177107"/>
        <a:ext cx="2902148" cy="1741289"/>
      </dsp:txXfrm>
    </dsp:sp>
    <dsp:sp modelId="{EF9C7F14-D84F-49BF-98A6-B91DB5182E90}">
      <dsp:nvSpPr>
        <dsp:cNvPr id="0" name=""/>
        <dsp:cNvSpPr/>
      </dsp:nvSpPr>
      <dsp:spPr>
        <a:xfrm>
          <a:off x="3193107" y="2177107"/>
          <a:ext cx="2902148" cy="17412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Jméno české renesanční osobnosti?</a:t>
          </a:r>
          <a:endParaRPr lang="cs-CZ" sz="3100" kern="1200" dirty="0"/>
        </a:p>
      </dsp:txBody>
      <dsp:txXfrm>
        <a:off x="3193107" y="2177107"/>
        <a:ext cx="2902148" cy="1741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28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72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28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334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10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67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024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03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084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586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263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51924-F87E-4E54-8A4B-649ECC03BE6A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406EA-AA99-4CEF-9BA8-90F7BE733C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025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77000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259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1102578"/>
              </p:ext>
            </p:extLst>
          </p:nvPr>
        </p:nvGraphicFramePr>
        <p:xfrm>
          <a:off x="1547664" y="1556792"/>
          <a:ext cx="6096000" cy="376019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7490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r>
                        <a:rPr lang="cs-CZ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19696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(pracovní</a:t>
                      </a:r>
                      <a:r>
                        <a:rPr lang="cs-CZ" baseline="0" dirty="0" smtClean="0"/>
                        <a:t> list) test</a:t>
                      </a:r>
                      <a:endParaRPr lang="cs-CZ" dirty="0"/>
                    </a:p>
                  </a:txBody>
                  <a:tcPr/>
                </a:tc>
              </a:tr>
              <a:tr h="819696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</a:t>
                      </a:r>
                      <a:r>
                        <a:rPr lang="cs-CZ" baseline="0" dirty="0" smtClean="0"/>
                        <a:t> , CD nahrávky, nástěnná tabule</a:t>
                      </a:r>
                      <a:endParaRPr lang="cs-CZ" dirty="0"/>
                    </a:p>
                  </a:txBody>
                  <a:tcPr/>
                </a:tc>
              </a:tr>
              <a:tr h="117099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74903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560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57200"/>
            <a:ext cx="9001000" cy="2899792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bg2">
                    <a:lumMod val="50000"/>
                  </a:schemeClr>
                </a:solidFill>
              </a:rPr>
              <a:t>R E N E S A N C e</a:t>
            </a:r>
            <a:r>
              <a:rPr lang="cs-CZ" sz="7200" b="1" dirty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7200" b="1" dirty="0">
                <a:solidFill>
                  <a:schemeClr val="bg2">
                    <a:lumMod val="50000"/>
                  </a:schemeClr>
                </a:solidFill>
              </a:rPr>
            </a:br>
            <a:endParaRPr lang="cs-CZ" sz="7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88640"/>
            <a:ext cx="9073008" cy="626469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</a:rPr>
              <a:t>15. – 16. století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Konopová\AppData\Local\Microsoft\Windows\Temporary Internet Files\Content.IE5\AM1I8PN9\MC9003790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861048"/>
            <a:ext cx="1247775" cy="1824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516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16832"/>
            <a:ext cx="796443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Typická – vokální polyfonie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(zpívaný vícehlas)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Většinou s doprovodem nástrojů.</a:t>
            </a:r>
          </a:p>
          <a:p>
            <a:endParaRPr lang="cs-CZ" sz="36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K0O7W0UI\MC900192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293095"/>
            <a:ext cx="2376264" cy="23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0758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38762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,</a:t>
            </a:r>
            <a:r>
              <a:rPr lang="cs-CZ" sz="6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Nejznámější skladatelé této doby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580964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8071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32190190"/>
              </p:ext>
            </p:extLst>
          </p:nvPr>
        </p:nvGraphicFramePr>
        <p:xfrm>
          <a:off x="1475656" y="145678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692697"/>
            <a:ext cx="87525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Kryštof Harant z Polžic (Čech)</a:t>
            </a:r>
            <a:endParaRPr lang="cs-CZ" sz="44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382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76672"/>
            <a:ext cx="20263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TEST</a:t>
            </a:r>
            <a:endParaRPr lang="cs-CZ" sz="54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8562801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832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218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</TotalTime>
  <Words>177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R E N E S A N C e </vt:lpstr>
      <vt:lpstr>Prezentace aplikace PowerPoint</vt:lpstr>
      <vt:lpstr>,Nejznámější skladatelé této doby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Konopová</dc:creator>
  <cp:lastModifiedBy>Dufková</cp:lastModifiedBy>
  <cp:revision>16</cp:revision>
  <dcterms:created xsi:type="dcterms:W3CDTF">2012-02-29T08:56:23Z</dcterms:created>
  <dcterms:modified xsi:type="dcterms:W3CDTF">2012-03-14T08:35:24Z</dcterms:modified>
</cp:coreProperties>
</file>