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64" r:id="rId2"/>
    <p:sldId id="257" r:id="rId3"/>
    <p:sldId id="258" r:id="rId4"/>
    <p:sldId id="259" r:id="rId5"/>
    <p:sldId id="262" r:id="rId6"/>
    <p:sldId id="263" r:id="rId7"/>
    <p:sldId id="260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250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E300D9-F5C2-453E-A985-612F4B38BCD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BB4F1C-F01F-4234-9246-60CE1FBE5A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7021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B4BD6D-E511-47AC-9F69-A2A31D4867D4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D2A760-6B29-450B-A4A6-160FFE658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135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2A760-6B29-450B-A4A6-160FFE658CC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845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501453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094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životopisnými údaji o fyzikovi. Seznamuje s jeho přínosem pro život a vědu a dokumentuje jeho objevy. Informuje o fyzikální </a:t>
            </a:r>
            <a:r>
              <a:rPr lang="cs-CZ" dirty="0" smtClean="0"/>
              <a:t>veličině, </a:t>
            </a:r>
            <a:r>
              <a:rPr lang="cs-CZ" dirty="0"/>
              <a:t>jejíž jednotka dostala název po této </a:t>
            </a:r>
            <a:r>
              <a:rPr lang="cs-CZ" dirty="0" smtClean="0"/>
              <a:t>osobnosti.</a:t>
            </a:r>
          </a:p>
          <a:p>
            <a:endParaRPr lang="cs-CZ" dirty="0"/>
          </a:p>
          <a:p>
            <a:endParaRPr lang="cs-CZ" dirty="0" smtClean="0"/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Autorem tohoto materiálu a všech jeho částí, není-li uvedeno jinak,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</a:rPr>
              <a:t>      je Mgr. Jitka Křížková, MBA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492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Georg Simon Ohm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Německý fyzik</a:t>
            </a:r>
          </a:p>
          <a:p>
            <a:pPr marL="0" indent="0" algn="ctr">
              <a:buNone/>
            </a:pPr>
            <a:endParaRPr lang="cs-CZ" dirty="0" smtClean="0"/>
          </a:p>
          <a:p>
            <a:r>
              <a:rPr lang="cs-CZ" dirty="0" smtClean="0"/>
              <a:t>16. březen 1789</a:t>
            </a:r>
          </a:p>
          <a:p>
            <a:r>
              <a:rPr lang="cs-CZ" dirty="0" smtClean="0"/>
              <a:t>7. červenec 1854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32856"/>
            <a:ext cx="2536706" cy="3885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404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Georg Simon Ohm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Narodil se 16. března 1789 v </a:t>
            </a:r>
            <a:r>
              <a:rPr lang="cs-CZ" dirty="0" err="1"/>
              <a:t>Erlangenu</a:t>
            </a:r>
            <a:r>
              <a:rPr lang="cs-CZ" dirty="0"/>
              <a:t> </a:t>
            </a:r>
            <a:r>
              <a:rPr lang="cs-CZ" dirty="0" smtClean="0"/>
              <a:t>           v </a:t>
            </a:r>
            <a:r>
              <a:rPr lang="cs-CZ" dirty="0"/>
              <a:t>Bavorsku v protestantské rodině jako jedno ze 7 dětí (pouze 3 se dožily dospělosti</a:t>
            </a:r>
            <a:r>
              <a:rPr lang="cs-CZ" dirty="0" smtClean="0"/>
              <a:t>). Jeho </a:t>
            </a:r>
            <a:r>
              <a:rPr lang="cs-CZ" dirty="0"/>
              <a:t>otec mu osobně poskytl solidní vzdělání </a:t>
            </a:r>
            <a:r>
              <a:rPr lang="cs-CZ" dirty="0" smtClean="0"/>
              <a:t>          v </a:t>
            </a:r>
            <a:r>
              <a:rPr lang="cs-CZ" dirty="0"/>
              <a:t>matematice, fyzice, chemii a filozofii.</a:t>
            </a:r>
          </a:p>
        </p:txBody>
      </p:sp>
    </p:spTree>
    <p:extLst>
      <p:ext uri="{BB962C8B-B14F-4D97-AF65-F5344CB8AC3E}">
        <p14:creationId xmlns:p14="http://schemas.microsoft.com/office/powerpoint/2010/main" val="30360658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Úspěch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Roku 1827 vydal svoji práci, ve které formuloval zákon, podle něhož je proud procházející obvodem přímo úměrný elektrickému napětí.</a:t>
            </a:r>
          </a:p>
        </p:txBody>
      </p:sp>
    </p:spTree>
    <p:extLst>
      <p:ext uri="{BB962C8B-B14F-4D97-AF65-F5344CB8AC3E}">
        <p14:creationId xmlns:p14="http://schemas.microsoft.com/office/powerpoint/2010/main" val="32070748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Úspěch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Ohmův zákon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Tento </a:t>
            </a:r>
            <a:r>
              <a:rPr lang="cs-CZ" dirty="0"/>
              <a:t>zákon – dnes nazývaný jeho jménem – formuluje uvedený vztah tak jednoduše, že zprvu nebyl německými vědci brán vážně.</a:t>
            </a:r>
          </a:p>
        </p:txBody>
      </p:sp>
    </p:spTree>
    <p:extLst>
      <p:ext uri="{BB962C8B-B14F-4D97-AF65-F5344CB8AC3E}">
        <p14:creationId xmlns:p14="http://schemas.microsoft.com/office/powerpoint/2010/main" val="27276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Ohmův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Zákon říká, že elektrický proud v </a:t>
            </a:r>
            <a:r>
              <a:rPr lang="cs-CZ" dirty="0" smtClean="0"/>
              <a:t>elektricky </a:t>
            </a:r>
            <a:r>
              <a:rPr lang="cs-CZ" dirty="0"/>
              <a:t>vodivém předmětu je přímo úměrný elektrickému napětí přiloženému na tento předmět, konstantou </a:t>
            </a:r>
            <a:r>
              <a:rPr lang="cs-CZ" dirty="0" smtClean="0"/>
              <a:t>úměrnosti je elektrický odpor R.</a:t>
            </a:r>
          </a:p>
          <a:p>
            <a:endParaRPr lang="cs-CZ" dirty="0"/>
          </a:p>
          <a:p>
            <a:r>
              <a:rPr lang="cs-CZ" dirty="0" smtClean="0"/>
              <a:t>R = U : 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645024"/>
            <a:ext cx="2122165" cy="2603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9951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86609"/>
            <a:ext cx="2879330" cy="3839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odpor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Jednotkou elektrického odporu je na počest tohoto významného fyzika na poli elektrotechniky ohm – značka</a:t>
            </a:r>
            <a:r>
              <a:rPr lang="cs-CZ" dirty="0"/>
              <a:t> </a:t>
            </a:r>
            <a:r>
              <a:rPr lang="el-GR" dirty="0" smtClean="0"/>
              <a:t>Ω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1800" b="1" i="1" dirty="0" smtClean="0"/>
              <a:t>Ohmmetr</a:t>
            </a:r>
            <a:endParaRPr lang="cs-CZ" sz="1800" b="1" i="1" dirty="0"/>
          </a:p>
        </p:txBody>
      </p:sp>
    </p:spTree>
    <p:extLst>
      <p:ext uri="{BB962C8B-B14F-4D97-AF65-F5344CB8AC3E}">
        <p14:creationId xmlns:p14="http://schemas.microsoft.com/office/powerpoint/2010/main" val="1060853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440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264</Words>
  <Application>Microsoft Office PowerPoint</Application>
  <PresentationFormat>Předvádění na obrazovce (4:3)</PresentationFormat>
  <Paragraphs>47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Georg Simon Ohm</vt:lpstr>
      <vt:lpstr>Georg Simon Ohm</vt:lpstr>
      <vt:lpstr>Úspěch</vt:lpstr>
      <vt:lpstr>Úspěch</vt:lpstr>
      <vt:lpstr>Ohmův zákon</vt:lpstr>
      <vt:lpstr>Elektrický odpor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9</cp:revision>
  <dcterms:created xsi:type="dcterms:W3CDTF">2012-09-25T15:54:03Z</dcterms:created>
  <dcterms:modified xsi:type="dcterms:W3CDTF">2013-05-17T03:46:12Z</dcterms:modified>
</cp:coreProperties>
</file>