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7" r:id="rId3"/>
    <p:sldId id="258" r:id="rId4"/>
    <p:sldId id="259" r:id="rId5"/>
    <p:sldId id="260" r:id="rId6"/>
    <p:sldId id="261" r:id="rId7"/>
    <p:sldId id="264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498049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Jitka Křížková, MBA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VY_32_INOVACE_1A_18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SLAVNÍ  FYZIKOVÉ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30945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Prezentace seznamuje žáky se životopisnými údaji o fyzikovi. Seznamuje s jeho přínosem pro život a vědu a dokumentuje jeho objevy. Informuje o fyzikální </a:t>
            </a:r>
            <a:r>
              <a:rPr lang="cs-CZ" dirty="0" smtClean="0"/>
              <a:t>veličině, </a:t>
            </a:r>
            <a:r>
              <a:rPr lang="cs-CZ" dirty="0"/>
              <a:t>jejíž jednotka dostala název po této </a:t>
            </a:r>
            <a:r>
              <a:rPr lang="cs-CZ" dirty="0" smtClean="0"/>
              <a:t>osobnosti.</a:t>
            </a:r>
          </a:p>
          <a:p>
            <a:endParaRPr lang="cs-CZ" dirty="0"/>
          </a:p>
          <a:p>
            <a:endParaRPr lang="cs-CZ" dirty="0" smtClean="0"/>
          </a:p>
          <a:p>
            <a:pPr lvl="0"/>
            <a:r>
              <a:rPr lang="cs-CZ" sz="2000" dirty="0">
                <a:solidFill>
                  <a:prstClr val="black"/>
                </a:solidFill>
              </a:rPr>
              <a:t>Autorem tohoto materiálu a všech jeho částí, není-li uvedeno jinak,</a:t>
            </a:r>
          </a:p>
          <a:p>
            <a:pPr marL="0" lvl="0" indent="0">
              <a:buNone/>
            </a:pPr>
            <a:r>
              <a:rPr lang="cs-CZ" sz="2000" dirty="0">
                <a:solidFill>
                  <a:prstClr val="black"/>
                </a:solidFill>
              </a:rPr>
              <a:t>      je Mgr. Jitka Křížková, MBA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599314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Evangelista </a:t>
            </a:r>
            <a:r>
              <a:rPr lang="cs-CZ" dirty="0" err="1" smtClean="0"/>
              <a:t>Torricelli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/>
              <a:t>Italský fyzik a matematik</a:t>
            </a:r>
          </a:p>
          <a:p>
            <a:endParaRPr lang="cs-CZ" dirty="0"/>
          </a:p>
          <a:p>
            <a:r>
              <a:rPr lang="cs-CZ" dirty="0" smtClean="0"/>
              <a:t>15. října 1608</a:t>
            </a:r>
          </a:p>
          <a:p>
            <a:r>
              <a:rPr lang="cs-CZ" dirty="0" smtClean="0"/>
              <a:t>25. října 1647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132856"/>
            <a:ext cx="2935213" cy="40179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345801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Evangelista </a:t>
            </a:r>
            <a:r>
              <a:rPr lang="cs-CZ" dirty="0" err="1" smtClean="0"/>
              <a:t>Torricelli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Evangelista </a:t>
            </a:r>
            <a:r>
              <a:rPr lang="cs-CZ" dirty="0" err="1"/>
              <a:t>Torricelli</a:t>
            </a:r>
            <a:r>
              <a:rPr lang="cs-CZ" dirty="0"/>
              <a:t> se narodil ve </a:t>
            </a:r>
            <a:r>
              <a:rPr lang="cs-CZ" dirty="0" err="1"/>
              <a:t>Faenze</a:t>
            </a:r>
            <a:r>
              <a:rPr lang="cs-CZ" dirty="0"/>
              <a:t>, tehdy součásti Papežského státu. Ještě jako malý osiřel, ujal se ho jeho strýc, </a:t>
            </a:r>
            <a:r>
              <a:rPr lang="cs-CZ" dirty="0" err="1"/>
              <a:t>kamaldulský</a:t>
            </a:r>
            <a:r>
              <a:rPr lang="cs-CZ" dirty="0"/>
              <a:t> mnich. Ten ho roku 1624 umístil do jezuitské koleje, kde studoval matematiku a filosofii </a:t>
            </a:r>
            <a:r>
              <a:rPr lang="cs-CZ" dirty="0" smtClean="0"/>
              <a:t>do </a:t>
            </a:r>
            <a:r>
              <a:rPr lang="cs-CZ" dirty="0"/>
              <a:t>roku 1626.</a:t>
            </a:r>
          </a:p>
        </p:txBody>
      </p:sp>
    </p:spTree>
    <p:extLst>
      <p:ext uri="{BB962C8B-B14F-4D97-AF65-F5344CB8AC3E}">
        <p14:creationId xmlns:p14="http://schemas.microsoft.com/office/powerpoint/2010/main" val="767657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Barometr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/>
              <a:t>Torricelliho</a:t>
            </a:r>
            <a:r>
              <a:rPr lang="cs-CZ" dirty="0"/>
              <a:t> hlavní vynález byl rtuťový barometr, který vzešel z pozorování praktického problému.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636912"/>
            <a:ext cx="3456384" cy="37620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711017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err="1" smtClean="0"/>
              <a:t>Torricelliho</a:t>
            </a:r>
            <a:r>
              <a:rPr lang="cs-CZ" dirty="0" smtClean="0"/>
              <a:t> zákon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/>
              <a:t>Torricelli</a:t>
            </a:r>
            <a:r>
              <a:rPr lang="cs-CZ" dirty="0"/>
              <a:t> také zformuloval </a:t>
            </a:r>
            <a:r>
              <a:rPr lang="cs-CZ" dirty="0" smtClean="0"/>
              <a:t>zákon</a:t>
            </a:r>
            <a:r>
              <a:rPr lang="cs-CZ" dirty="0"/>
              <a:t>, vysvětlující rychlost proudění kapaliny z otvoru na boku nádoby. Jde přitom o speciální případ </a:t>
            </a:r>
            <a:r>
              <a:rPr lang="cs-CZ" dirty="0" err="1"/>
              <a:t>Bernoulliho</a:t>
            </a:r>
            <a:r>
              <a:rPr lang="cs-CZ" dirty="0"/>
              <a:t> rovnice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Na jeho počest byl označen jako </a:t>
            </a:r>
            <a:r>
              <a:rPr lang="cs-CZ" dirty="0" err="1" smtClean="0"/>
              <a:t>Torricelliho</a:t>
            </a:r>
            <a:r>
              <a:rPr lang="cs-CZ" dirty="0" smtClean="0"/>
              <a:t> zákon.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84423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Torricelliho</a:t>
            </a:r>
            <a:r>
              <a:rPr lang="cs-CZ" dirty="0" smtClean="0"/>
              <a:t> zákon, pokusy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Spojené nádoby – </a:t>
            </a:r>
          </a:p>
          <a:p>
            <a:pPr marL="0" indent="0">
              <a:buNone/>
            </a:pPr>
            <a:r>
              <a:rPr lang="cs-CZ" dirty="0" smtClean="0"/>
              <a:t>voda vystoupá do stejné                                                                                                        výšky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Otvory na stěně nádoby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431072"/>
            <a:ext cx="2419350" cy="163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3160887"/>
            <a:ext cx="2447925" cy="1866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072354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/>
              <a:t>Obrázky z otevřené galerie Microsoft Office.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i="1" dirty="0"/>
              <a:t>Encyklopedie vědy a techniky</a:t>
            </a:r>
            <a:r>
              <a:rPr lang="cs-CZ" dirty="0"/>
              <a:t>. Albatros, 1986.</a:t>
            </a:r>
          </a:p>
          <a:p>
            <a:r>
              <a:rPr lang="cs-CZ" dirty="0"/>
              <a:t>VORÁČEK, Karel. </a:t>
            </a:r>
            <a:r>
              <a:rPr lang="cs-CZ" i="1" dirty="0"/>
              <a:t>Encyklopedie vynálezů</a:t>
            </a:r>
            <a:r>
              <a:rPr lang="cs-CZ" dirty="0"/>
              <a:t>. 1. vyd. Praha: </a:t>
            </a:r>
            <a:r>
              <a:rPr lang="cs-CZ" dirty="0" err="1"/>
              <a:t>Slovart</a:t>
            </a:r>
            <a:r>
              <a:rPr lang="cs-CZ" dirty="0"/>
              <a:t>, 2010. ISBN 9788073912116.</a:t>
            </a:r>
          </a:p>
          <a:p>
            <a:r>
              <a:rPr lang="cs-CZ" dirty="0"/>
              <a:t>GOLDSMITH, Mike. </a:t>
            </a:r>
            <a:r>
              <a:rPr lang="cs-CZ" i="1" dirty="0"/>
              <a:t>Vynálezci a jejich vynalezené vynálezy</a:t>
            </a:r>
            <a:r>
              <a:rPr lang="cs-CZ" dirty="0"/>
              <a:t>. 1,. Praha: </a:t>
            </a:r>
            <a:r>
              <a:rPr lang="cs-CZ" dirty="0" err="1"/>
              <a:t>Egmont</a:t>
            </a:r>
            <a:r>
              <a:rPr lang="cs-CZ" dirty="0"/>
              <a:t>, 2010. ISBN 978-80-252-1518-0.</a:t>
            </a:r>
          </a:p>
          <a:p>
            <a:r>
              <a:rPr lang="cs-CZ" dirty="0"/>
              <a:t>CLARKE, Penny. </a:t>
            </a:r>
            <a:r>
              <a:rPr lang="cs-CZ" i="1" dirty="0"/>
              <a:t>Velké objevy: Vyprávění o objevech, vynálezech a myšlenkách, které obohatily náš život - David Stewart</a:t>
            </a:r>
            <a:r>
              <a:rPr lang="cs-CZ" dirty="0"/>
              <a:t>. 1,. Praha: Junior, 2007.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1497444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229</Words>
  <Application>Microsoft Office PowerPoint</Application>
  <PresentationFormat>Předvádění na obrazovce (4:3)</PresentationFormat>
  <Paragraphs>35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Anotace</vt:lpstr>
      <vt:lpstr>Evangelista Torricelli</vt:lpstr>
      <vt:lpstr>Evangelista Torricelli</vt:lpstr>
      <vt:lpstr>Barometr</vt:lpstr>
      <vt:lpstr>Torricelliho zákon</vt:lpstr>
      <vt:lpstr>Torricelliho zákon, pokusy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</dc:creator>
  <cp:lastModifiedBy>jitka</cp:lastModifiedBy>
  <cp:revision>7</cp:revision>
  <dcterms:created xsi:type="dcterms:W3CDTF">2012-10-05T14:35:42Z</dcterms:created>
  <dcterms:modified xsi:type="dcterms:W3CDTF">2013-05-17T03:47:00Z</dcterms:modified>
</cp:coreProperties>
</file>