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62" r:id="rId4"/>
    <p:sldId id="256" r:id="rId5"/>
    <p:sldId id="258" r:id="rId6"/>
    <p:sldId id="265" r:id="rId7"/>
    <p:sldId id="259" r:id="rId8"/>
    <p:sldId id="260" r:id="rId9"/>
    <p:sldId id="264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VY_32_INOVACE_06_Zlatí čeští slavíci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Zlatí čeští slavíci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pro 2.st.ZŠ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69C106-EB17-425A-AA49-6EFC76C41174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1306DFF-CB7A-4191-81BB-86A029D0F53D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207932C-1B46-479F-9505-C79FAE8A67E7}" type="presOf" srcId="{C73C7642-F245-4585-8F88-243F9FAEF6CA}" destId="{AA41A67C-3D3F-4AE9-9E0F-5D7F7BB2E741}" srcOrd="1" destOrd="0" presId="urn:microsoft.com/office/officeart/2005/8/layout/target3"/>
    <dgm:cxn modelId="{9959B399-278E-4680-86D4-AE8F3E535E4C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78DF654-9C1D-480F-A527-9C1B2C3B2308}" type="presOf" srcId="{EBC41103-E2E5-4D48-9B4B-425520D3D098}" destId="{F969C235-9271-4D34-B740-D627A121CAD0}" srcOrd="1" destOrd="0" presId="urn:microsoft.com/office/officeart/2005/8/layout/target3"/>
    <dgm:cxn modelId="{F2391765-06D4-4E66-90B4-D39AB7884175}" type="presOf" srcId="{EBC41103-E2E5-4D48-9B4B-425520D3D098}" destId="{50C2F88D-8688-44C2-A854-691F34009D3B}" srcOrd="0" destOrd="0" presId="urn:microsoft.com/office/officeart/2005/8/layout/target3"/>
    <dgm:cxn modelId="{FDD55E3C-AEFA-471C-AD1F-3852A9B06BB7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C36099A-9666-432D-9C90-606E467AA439}" type="presOf" srcId="{445C7998-7549-48B0-BD68-D4F0167F02E5}" destId="{4D19AB04-24FA-40C2-B203-52AE3D15E171}" srcOrd="1" destOrd="0" presId="urn:microsoft.com/office/officeart/2005/8/layout/target3"/>
    <dgm:cxn modelId="{67FE97A2-3003-4313-B2CE-78B25EF352AC}" type="presOf" srcId="{019433A1-1324-4DE1-9E6F-32B851095F74}" destId="{A3817367-F2BC-482F-8832-FA00B51DCCF3}" srcOrd="0" destOrd="0" presId="urn:microsoft.com/office/officeart/2005/8/layout/target3"/>
    <dgm:cxn modelId="{FD76972A-6B72-446C-A7CA-9C02207A6623}" type="presOf" srcId="{DAEA276B-ECF9-46F6-A7D3-4693B2D32BC4}" destId="{CDED6FE3-AD8F-4ACC-B6B8-710EDDD97598}" srcOrd="0" destOrd="0" presId="urn:microsoft.com/office/officeart/2005/8/layout/target3"/>
    <dgm:cxn modelId="{C49D638F-8B30-48F2-8760-431249A9C818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33456F9-FD61-419D-8AC5-773103EBBE98}" type="presOf" srcId="{FBBFC3EA-9D9D-4F3A-BEA6-9C2C0E46BF20}" destId="{643EA938-EDE0-4533-ACCC-D2BD6F3A527C}" srcOrd="0" destOrd="0" presId="urn:microsoft.com/office/officeart/2005/8/layout/target3"/>
    <dgm:cxn modelId="{B0BF66A3-31CA-4533-A810-65BC6096B764}" type="presOf" srcId="{FBBFC3EA-9D9D-4F3A-BEA6-9C2C0E46BF20}" destId="{832BF48F-0145-4429-9E02-8FCA946CCE9E}" srcOrd="1" destOrd="0" presId="urn:microsoft.com/office/officeart/2005/8/layout/target3"/>
    <dgm:cxn modelId="{97B3C38F-2F59-46AC-ABC5-5A78D1B1AD6A}" type="presParOf" srcId="{71045F8C-00FA-488E-A7BD-E2E6753D979D}" destId="{3577EC6B-C980-4F34-8C69-4365E7B8FC8C}" srcOrd="0" destOrd="0" presId="urn:microsoft.com/office/officeart/2005/8/layout/target3"/>
    <dgm:cxn modelId="{09A98C51-DF1F-4521-AF39-155C3313392E}" type="presParOf" srcId="{71045F8C-00FA-488E-A7BD-E2E6753D979D}" destId="{6940EB87-DC1D-4BC3-9408-9AC2E1FFC039}" srcOrd="1" destOrd="0" presId="urn:microsoft.com/office/officeart/2005/8/layout/target3"/>
    <dgm:cxn modelId="{3B3ED6C5-9E78-498F-B44C-D20C846E4DB1}" type="presParOf" srcId="{71045F8C-00FA-488E-A7BD-E2E6753D979D}" destId="{BC35EE03-4121-4EF9-923D-7CB6D30D358D}" srcOrd="2" destOrd="0" presId="urn:microsoft.com/office/officeart/2005/8/layout/target3"/>
    <dgm:cxn modelId="{944B2058-AF2C-42B1-A862-1F01DB7323B0}" type="presParOf" srcId="{71045F8C-00FA-488E-A7BD-E2E6753D979D}" destId="{C95EEA27-3CBF-4645-A92D-9D8AF5C1CBFC}" srcOrd="3" destOrd="0" presId="urn:microsoft.com/office/officeart/2005/8/layout/target3"/>
    <dgm:cxn modelId="{F1320716-AEBF-4B25-BD28-AE49BEB732F8}" type="presParOf" srcId="{71045F8C-00FA-488E-A7BD-E2E6753D979D}" destId="{851BB866-B6AE-4566-893F-4C635BA974FC}" srcOrd="4" destOrd="0" presId="urn:microsoft.com/office/officeart/2005/8/layout/target3"/>
    <dgm:cxn modelId="{26B80E49-E428-450B-B58E-75A3F87D95B6}" type="presParOf" srcId="{71045F8C-00FA-488E-A7BD-E2E6753D979D}" destId="{643EA938-EDE0-4533-ACCC-D2BD6F3A527C}" srcOrd="5" destOrd="0" presId="urn:microsoft.com/office/officeart/2005/8/layout/target3"/>
    <dgm:cxn modelId="{AD9AF4B9-A295-4DBF-969B-8F370B149D6A}" type="presParOf" srcId="{71045F8C-00FA-488E-A7BD-E2E6753D979D}" destId="{92F31B18-D66D-4CC7-89B9-378928DE877D}" srcOrd="6" destOrd="0" presId="urn:microsoft.com/office/officeart/2005/8/layout/target3"/>
    <dgm:cxn modelId="{56A5A451-ACEA-4BA9-AC54-60D3D52261CD}" type="presParOf" srcId="{71045F8C-00FA-488E-A7BD-E2E6753D979D}" destId="{902074E1-B931-4618-97F1-FADBE82E9C3C}" srcOrd="7" destOrd="0" presId="urn:microsoft.com/office/officeart/2005/8/layout/target3"/>
    <dgm:cxn modelId="{6CA14F7E-460B-4DF2-8FA1-FB6FFDD2E9AA}" type="presParOf" srcId="{71045F8C-00FA-488E-A7BD-E2E6753D979D}" destId="{A3817367-F2BC-482F-8832-FA00B51DCCF3}" srcOrd="8" destOrd="0" presId="urn:microsoft.com/office/officeart/2005/8/layout/target3"/>
    <dgm:cxn modelId="{61FB7520-1732-47A5-A07E-8BE7D6DB6027}" type="presParOf" srcId="{71045F8C-00FA-488E-A7BD-E2E6753D979D}" destId="{626ABFF6-56C8-4386-B662-68EC364EED9D}" srcOrd="9" destOrd="0" presId="urn:microsoft.com/office/officeart/2005/8/layout/target3"/>
    <dgm:cxn modelId="{1E9020D6-C3AB-42BA-A86D-4384F745AE9C}" type="presParOf" srcId="{71045F8C-00FA-488E-A7BD-E2E6753D979D}" destId="{6DB11F1C-D028-4800-9625-6611CA9DE6D4}" srcOrd="10" destOrd="0" presId="urn:microsoft.com/office/officeart/2005/8/layout/target3"/>
    <dgm:cxn modelId="{040B7667-7619-4EBC-A36E-9D0AEB505D20}" type="presParOf" srcId="{71045F8C-00FA-488E-A7BD-E2E6753D979D}" destId="{CDED6FE3-AD8F-4ACC-B6B8-710EDDD97598}" srcOrd="11" destOrd="0" presId="urn:microsoft.com/office/officeart/2005/8/layout/target3"/>
    <dgm:cxn modelId="{1DF6A866-0228-4E53-9288-991223D01481}" type="presParOf" srcId="{71045F8C-00FA-488E-A7BD-E2E6753D979D}" destId="{397AC6D7-84A6-4150-958F-83C92D9ACF38}" srcOrd="12" destOrd="0" presId="urn:microsoft.com/office/officeart/2005/8/layout/target3"/>
    <dgm:cxn modelId="{90A4F157-14B9-4EDD-896D-BCE803AE4AC8}" type="presParOf" srcId="{71045F8C-00FA-488E-A7BD-E2E6753D979D}" destId="{D7419528-33A6-416D-9E64-B3F7915C5149}" srcOrd="13" destOrd="0" presId="urn:microsoft.com/office/officeart/2005/8/layout/target3"/>
    <dgm:cxn modelId="{EC5A351B-E0BD-4F84-AEB4-F06D4430F195}" type="presParOf" srcId="{71045F8C-00FA-488E-A7BD-E2E6753D979D}" destId="{97289DF2-90F4-4EC2-A9FC-633B00BAB610}" srcOrd="14" destOrd="0" presId="urn:microsoft.com/office/officeart/2005/8/layout/target3"/>
    <dgm:cxn modelId="{47D31406-1D35-4E55-8C1C-B811C52A2AA5}" type="presParOf" srcId="{71045F8C-00FA-488E-A7BD-E2E6753D979D}" destId="{234EBA9D-95B4-4C20-A84E-6F65F1085DC6}" srcOrd="15" destOrd="0" presId="urn:microsoft.com/office/officeart/2005/8/layout/target3"/>
    <dgm:cxn modelId="{9F2094B2-1C18-499B-AFCA-A9BD44ABEC59}" type="presParOf" srcId="{71045F8C-00FA-488E-A7BD-E2E6753D979D}" destId="{12255512-213F-41DF-90A6-8B4CD74A2B52}" srcOrd="16" destOrd="0" presId="urn:microsoft.com/office/officeart/2005/8/layout/target3"/>
    <dgm:cxn modelId="{061A76B3-6CAC-4D58-8B5D-ED4021D2BCF8}" type="presParOf" srcId="{71045F8C-00FA-488E-A7BD-E2E6753D979D}" destId="{50C2F88D-8688-44C2-A854-691F34009D3B}" srcOrd="17" destOrd="0" presId="urn:microsoft.com/office/officeart/2005/8/layout/target3"/>
    <dgm:cxn modelId="{22071768-649A-43A8-98C0-E4E3C40FD56E}" type="presParOf" srcId="{71045F8C-00FA-488E-A7BD-E2E6753D979D}" destId="{4D19AB04-24FA-40C2-B203-52AE3D15E171}" srcOrd="18" destOrd="0" presId="urn:microsoft.com/office/officeart/2005/8/layout/target3"/>
    <dgm:cxn modelId="{08FFC428-193A-4E5B-B63C-533B6EB47F1A}" type="presParOf" srcId="{71045F8C-00FA-488E-A7BD-E2E6753D979D}" destId="{832BF48F-0145-4429-9E02-8FCA946CCE9E}" srcOrd="19" destOrd="0" presId="urn:microsoft.com/office/officeart/2005/8/layout/target3"/>
    <dgm:cxn modelId="{46BB6939-C850-46BC-A301-9BB17ECD10A9}" type="presParOf" srcId="{71045F8C-00FA-488E-A7BD-E2E6753D979D}" destId="{E7297F21-D4FD-4A41-AE58-814D01A6B5E7}" srcOrd="20" destOrd="0" presId="urn:microsoft.com/office/officeart/2005/8/layout/target3"/>
    <dgm:cxn modelId="{89A1DAC7-6584-48FF-9220-831A59A19BB7}" type="presParOf" srcId="{71045F8C-00FA-488E-A7BD-E2E6753D979D}" destId="{F69A1436-182C-465B-AD7F-FE48E0C090C1}" srcOrd="21" destOrd="0" presId="urn:microsoft.com/office/officeart/2005/8/layout/target3"/>
    <dgm:cxn modelId="{27AC3079-422A-407E-912C-B613CA77C836}" type="presParOf" srcId="{71045F8C-00FA-488E-A7BD-E2E6753D979D}" destId="{AA41A67C-3D3F-4AE9-9E0F-5D7F7BB2E741}" srcOrd="22" destOrd="0" presId="urn:microsoft.com/office/officeart/2005/8/layout/target3"/>
    <dgm:cxn modelId="{4193C5EA-1395-49C5-8D2E-80275B1213B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41F398-CABE-47F2-B605-9DB117C1473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897A69F-CD94-443D-B3FF-CEF387686F8F}">
      <dgm:prSet phldrT="[Text]"/>
      <dgm:spPr/>
      <dgm:t>
        <a:bodyPr/>
        <a:lstStyle/>
        <a:p>
          <a:r>
            <a:rPr lang="cs-CZ" dirty="0" smtClean="0"/>
            <a:t>Narodil se v Plzni</a:t>
          </a:r>
          <a:endParaRPr lang="cs-CZ" dirty="0"/>
        </a:p>
      </dgm:t>
    </dgm:pt>
    <dgm:pt modelId="{1A875AAD-9891-46FF-B7F9-E53BED3A4CE2}" type="parTrans" cxnId="{AD7FDA95-FDD1-4102-A2FE-5F2D11C59C42}">
      <dgm:prSet/>
      <dgm:spPr/>
      <dgm:t>
        <a:bodyPr/>
        <a:lstStyle/>
        <a:p>
          <a:endParaRPr lang="cs-CZ"/>
        </a:p>
      </dgm:t>
    </dgm:pt>
    <dgm:pt modelId="{4D8B97FA-297C-4CB7-A560-74F0517C1C39}" type="sibTrans" cxnId="{AD7FDA95-FDD1-4102-A2FE-5F2D11C59C42}">
      <dgm:prSet/>
      <dgm:spPr/>
      <dgm:t>
        <a:bodyPr/>
        <a:lstStyle/>
        <a:p>
          <a:endParaRPr lang="cs-CZ"/>
        </a:p>
      </dgm:t>
    </dgm:pt>
    <dgm:pt modelId="{7FEC8FAE-D414-4B55-9352-8F706AA562E4}">
      <dgm:prSet phldrT="[Text]"/>
      <dgm:spPr/>
      <dgm:t>
        <a:bodyPr/>
        <a:lstStyle/>
        <a:p>
          <a:r>
            <a:rPr lang="cs-CZ" dirty="0" smtClean="0"/>
            <a:t>Vyučil se elektromontérem</a:t>
          </a:r>
          <a:endParaRPr lang="cs-CZ" dirty="0"/>
        </a:p>
      </dgm:t>
    </dgm:pt>
    <dgm:pt modelId="{D5D6DCF4-4C72-4F19-83FD-8CD1D8C969EE}" type="parTrans" cxnId="{ED981BF5-8141-4EC2-AC66-FFE6C942EAA9}">
      <dgm:prSet/>
      <dgm:spPr/>
      <dgm:t>
        <a:bodyPr/>
        <a:lstStyle/>
        <a:p>
          <a:endParaRPr lang="cs-CZ"/>
        </a:p>
      </dgm:t>
    </dgm:pt>
    <dgm:pt modelId="{783E80D3-80A0-49DC-B8BA-E713C0A84003}" type="sibTrans" cxnId="{ED981BF5-8141-4EC2-AC66-FFE6C942EAA9}">
      <dgm:prSet/>
      <dgm:spPr/>
      <dgm:t>
        <a:bodyPr/>
        <a:lstStyle/>
        <a:p>
          <a:endParaRPr lang="cs-CZ"/>
        </a:p>
      </dgm:t>
    </dgm:pt>
    <dgm:pt modelId="{BBB4F7DC-006E-4C2D-B3F1-DF36F2E90834}">
      <dgm:prSet phldrT="[Text]"/>
      <dgm:spPr/>
      <dgm:t>
        <a:bodyPr/>
        <a:lstStyle/>
        <a:p>
          <a:r>
            <a:rPr lang="cs-CZ" dirty="0" smtClean="0"/>
            <a:t>První pěvecké úspěchy – účinkování v divadle Semafor (Suchý, </a:t>
          </a:r>
          <a:r>
            <a:rPr lang="cs-CZ" dirty="0" err="1" smtClean="0"/>
            <a:t>Šlitr</a:t>
          </a:r>
          <a:r>
            <a:rPr lang="cs-CZ" dirty="0" smtClean="0"/>
            <a:t>)</a:t>
          </a:r>
          <a:endParaRPr lang="cs-CZ" dirty="0"/>
        </a:p>
      </dgm:t>
    </dgm:pt>
    <dgm:pt modelId="{D0141940-D171-48DF-9581-1B833A9F4278}" type="parTrans" cxnId="{71E99967-6AE6-4085-85DE-F2C701D06BFA}">
      <dgm:prSet/>
      <dgm:spPr/>
      <dgm:t>
        <a:bodyPr/>
        <a:lstStyle/>
        <a:p>
          <a:endParaRPr lang="cs-CZ"/>
        </a:p>
      </dgm:t>
    </dgm:pt>
    <dgm:pt modelId="{8D4C32EC-5238-4F7F-9F41-288A2F37E9DE}" type="sibTrans" cxnId="{71E99967-6AE6-4085-85DE-F2C701D06BFA}">
      <dgm:prSet/>
      <dgm:spPr/>
      <dgm:t>
        <a:bodyPr/>
        <a:lstStyle/>
        <a:p>
          <a:endParaRPr lang="cs-CZ"/>
        </a:p>
      </dgm:t>
    </dgm:pt>
    <dgm:pt modelId="{B09A0F9B-5652-41EF-BF97-E40A257AE2C4}">
      <dgm:prSet phldrT="[Text]"/>
      <dgm:spPr/>
      <dgm:t>
        <a:bodyPr/>
        <a:lstStyle/>
        <a:p>
          <a:r>
            <a:rPr lang="cs-CZ" dirty="0" smtClean="0"/>
            <a:t>Spolupráce se skladatelem Karlem Svobodou (největší hity K. Gotta)</a:t>
          </a:r>
          <a:endParaRPr lang="cs-CZ" dirty="0"/>
        </a:p>
      </dgm:t>
    </dgm:pt>
    <dgm:pt modelId="{3D0B268A-FCFA-45D2-B760-83440FE3BAA9}" type="parTrans" cxnId="{08A2D545-BC5E-47D9-B661-9F12523E12B1}">
      <dgm:prSet/>
      <dgm:spPr/>
      <dgm:t>
        <a:bodyPr/>
        <a:lstStyle/>
        <a:p>
          <a:endParaRPr lang="cs-CZ"/>
        </a:p>
      </dgm:t>
    </dgm:pt>
    <dgm:pt modelId="{89857374-D456-4C69-9B70-53C4B3DE5503}" type="sibTrans" cxnId="{08A2D545-BC5E-47D9-B661-9F12523E12B1}">
      <dgm:prSet/>
      <dgm:spPr/>
      <dgm:t>
        <a:bodyPr/>
        <a:lstStyle/>
        <a:p>
          <a:endParaRPr lang="cs-CZ"/>
        </a:p>
      </dgm:t>
    </dgm:pt>
    <dgm:pt modelId="{1467671F-C944-45B4-A0C3-4E00F58228F4}">
      <dgm:prSet phldrT="[Text]"/>
      <dgm:spPr/>
      <dgm:t>
        <a:bodyPr/>
        <a:lstStyle/>
        <a:p>
          <a:r>
            <a:rPr lang="cs-CZ" dirty="0" smtClean="0"/>
            <a:t>Je stále velmi populární doma i v zahraničí (Německo)</a:t>
          </a:r>
          <a:endParaRPr lang="cs-CZ" dirty="0"/>
        </a:p>
      </dgm:t>
    </dgm:pt>
    <dgm:pt modelId="{5E4C9868-3FE2-455D-AD11-09AB8B65FE43}" type="parTrans" cxnId="{93D7DB14-F523-4D2B-A0D8-EE82216A90C8}">
      <dgm:prSet/>
      <dgm:spPr/>
      <dgm:t>
        <a:bodyPr/>
        <a:lstStyle/>
        <a:p>
          <a:endParaRPr lang="cs-CZ"/>
        </a:p>
      </dgm:t>
    </dgm:pt>
    <dgm:pt modelId="{CB549D19-66BC-434A-B625-9FA007429A00}" type="sibTrans" cxnId="{93D7DB14-F523-4D2B-A0D8-EE82216A90C8}">
      <dgm:prSet/>
      <dgm:spPr/>
      <dgm:t>
        <a:bodyPr/>
        <a:lstStyle/>
        <a:p>
          <a:endParaRPr lang="cs-CZ"/>
        </a:p>
      </dgm:t>
    </dgm:pt>
    <dgm:pt modelId="{BF1FEDEA-2DC4-4D32-B3BC-0B4A44DB5BC3}">
      <dgm:prSet/>
      <dgm:spPr/>
      <dgm:t>
        <a:bodyPr/>
        <a:lstStyle/>
        <a:p>
          <a:r>
            <a:rPr lang="cs-CZ" dirty="0" smtClean="0"/>
            <a:t>Má 4 dcery a dva vnuky</a:t>
          </a:r>
          <a:endParaRPr lang="cs-CZ" dirty="0"/>
        </a:p>
      </dgm:t>
    </dgm:pt>
    <dgm:pt modelId="{DD97BE5B-9650-485B-A7DB-571194909784}" type="parTrans" cxnId="{CBDF6463-10EE-47DC-99C5-44616FD721F7}">
      <dgm:prSet/>
      <dgm:spPr/>
      <dgm:t>
        <a:bodyPr/>
        <a:lstStyle/>
        <a:p>
          <a:endParaRPr lang="cs-CZ"/>
        </a:p>
      </dgm:t>
    </dgm:pt>
    <dgm:pt modelId="{A55A113E-6E5E-4273-B432-73A7D19DE08F}" type="sibTrans" cxnId="{CBDF6463-10EE-47DC-99C5-44616FD721F7}">
      <dgm:prSet/>
      <dgm:spPr/>
      <dgm:t>
        <a:bodyPr/>
        <a:lstStyle/>
        <a:p>
          <a:endParaRPr lang="cs-CZ"/>
        </a:p>
      </dgm:t>
    </dgm:pt>
    <dgm:pt modelId="{A82EB808-86F5-4BAF-A7FA-837A8F2887ED}" type="pres">
      <dgm:prSet presAssocID="{8B41F398-CABE-47F2-B605-9DB117C1473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6CB534-3AE0-4B0A-95B3-FEF7E1F44243}" type="pres">
      <dgm:prSet presAssocID="{E897A69F-CD94-443D-B3FF-CEF387686F8F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AF2B07-8612-4435-82FC-D96F0B8C6AEA}" type="pres">
      <dgm:prSet presAssocID="{4D8B97FA-297C-4CB7-A560-74F0517C1C39}" presName="sibTrans" presStyleCnt="0"/>
      <dgm:spPr/>
    </dgm:pt>
    <dgm:pt modelId="{10AA4D72-7C43-46FD-A439-19D744A2D55B}" type="pres">
      <dgm:prSet presAssocID="{7FEC8FAE-D414-4B55-9352-8F706AA562E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0F836-6A1B-4C18-A42F-9EABF7DB0C47}" type="pres">
      <dgm:prSet presAssocID="{783E80D3-80A0-49DC-B8BA-E713C0A84003}" presName="sibTrans" presStyleCnt="0"/>
      <dgm:spPr/>
    </dgm:pt>
    <dgm:pt modelId="{6CF47D0D-039E-4A80-91BC-3475FD9AD44B}" type="pres">
      <dgm:prSet presAssocID="{BBB4F7DC-006E-4C2D-B3F1-DF36F2E90834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C0EBFC-58E9-4F69-949B-2AF3F425BD4D}" type="pres">
      <dgm:prSet presAssocID="{8D4C32EC-5238-4F7F-9F41-288A2F37E9DE}" presName="sibTrans" presStyleCnt="0"/>
      <dgm:spPr/>
    </dgm:pt>
    <dgm:pt modelId="{4E5C72FC-4EF0-41D3-A92A-30BB321CA4BB}" type="pres">
      <dgm:prSet presAssocID="{B09A0F9B-5652-41EF-BF97-E40A257AE2C4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C2E19F-680B-42B9-8B64-CEF34B1285FE}" type="pres">
      <dgm:prSet presAssocID="{89857374-D456-4C69-9B70-53C4B3DE5503}" presName="sibTrans" presStyleCnt="0"/>
      <dgm:spPr/>
    </dgm:pt>
    <dgm:pt modelId="{5BFAF188-5565-4C50-868E-F14C89C97096}" type="pres">
      <dgm:prSet presAssocID="{1467671F-C944-45B4-A0C3-4E00F58228F4}" presName="node" presStyleLbl="node1" presStyleIdx="4" presStyleCnt="6" custLinFactNeighborX="340" custLinFactNeighborY="-1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CA6E5E-32CD-4662-8ED1-23501E55C762}" type="pres">
      <dgm:prSet presAssocID="{CB549D19-66BC-434A-B625-9FA007429A00}" presName="sibTrans" presStyleCnt="0"/>
      <dgm:spPr/>
    </dgm:pt>
    <dgm:pt modelId="{FA7C76BC-6876-4F88-AC74-7E2FCC847D38}" type="pres">
      <dgm:prSet presAssocID="{BF1FEDEA-2DC4-4D32-B3BC-0B4A44DB5BC3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04ECFF-1980-48E4-9F37-14E70B13F2AC}" type="presOf" srcId="{BF1FEDEA-2DC4-4D32-B3BC-0B4A44DB5BC3}" destId="{FA7C76BC-6876-4F88-AC74-7E2FCC847D38}" srcOrd="0" destOrd="0" presId="urn:microsoft.com/office/officeart/2005/8/layout/default"/>
    <dgm:cxn modelId="{08A2D545-BC5E-47D9-B661-9F12523E12B1}" srcId="{8B41F398-CABE-47F2-B605-9DB117C1473B}" destId="{B09A0F9B-5652-41EF-BF97-E40A257AE2C4}" srcOrd="3" destOrd="0" parTransId="{3D0B268A-FCFA-45D2-B760-83440FE3BAA9}" sibTransId="{89857374-D456-4C69-9B70-53C4B3DE5503}"/>
    <dgm:cxn modelId="{04F38827-D291-400D-A0BC-1D6E853E342E}" type="presOf" srcId="{BBB4F7DC-006E-4C2D-B3F1-DF36F2E90834}" destId="{6CF47D0D-039E-4A80-91BC-3475FD9AD44B}" srcOrd="0" destOrd="0" presId="urn:microsoft.com/office/officeart/2005/8/layout/default"/>
    <dgm:cxn modelId="{9EEF6EA1-B19B-4136-B817-5A99582EB433}" type="presOf" srcId="{1467671F-C944-45B4-A0C3-4E00F58228F4}" destId="{5BFAF188-5565-4C50-868E-F14C89C97096}" srcOrd="0" destOrd="0" presId="urn:microsoft.com/office/officeart/2005/8/layout/default"/>
    <dgm:cxn modelId="{ED981BF5-8141-4EC2-AC66-FFE6C942EAA9}" srcId="{8B41F398-CABE-47F2-B605-9DB117C1473B}" destId="{7FEC8FAE-D414-4B55-9352-8F706AA562E4}" srcOrd="1" destOrd="0" parTransId="{D5D6DCF4-4C72-4F19-83FD-8CD1D8C969EE}" sibTransId="{783E80D3-80A0-49DC-B8BA-E713C0A84003}"/>
    <dgm:cxn modelId="{2D4675D3-80AE-4E2D-9D30-E6A988EBC57D}" type="presOf" srcId="{8B41F398-CABE-47F2-B605-9DB117C1473B}" destId="{A82EB808-86F5-4BAF-A7FA-837A8F2887ED}" srcOrd="0" destOrd="0" presId="urn:microsoft.com/office/officeart/2005/8/layout/default"/>
    <dgm:cxn modelId="{CBDF6463-10EE-47DC-99C5-44616FD721F7}" srcId="{8B41F398-CABE-47F2-B605-9DB117C1473B}" destId="{BF1FEDEA-2DC4-4D32-B3BC-0B4A44DB5BC3}" srcOrd="5" destOrd="0" parTransId="{DD97BE5B-9650-485B-A7DB-571194909784}" sibTransId="{A55A113E-6E5E-4273-B432-73A7D19DE08F}"/>
    <dgm:cxn modelId="{268D70CE-647B-45CA-A5F8-088CEA1DF4F7}" type="presOf" srcId="{7FEC8FAE-D414-4B55-9352-8F706AA562E4}" destId="{10AA4D72-7C43-46FD-A439-19D744A2D55B}" srcOrd="0" destOrd="0" presId="urn:microsoft.com/office/officeart/2005/8/layout/default"/>
    <dgm:cxn modelId="{0DB59D1B-7F46-4002-BEC0-4361CC48EB9F}" type="presOf" srcId="{B09A0F9B-5652-41EF-BF97-E40A257AE2C4}" destId="{4E5C72FC-4EF0-41D3-A92A-30BB321CA4BB}" srcOrd="0" destOrd="0" presId="urn:microsoft.com/office/officeart/2005/8/layout/default"/>
    <dgm:cxn modelId="{A5C21BF5-F751-4781-B6D6-EB28B244CFA5}" type="presOf" srcId="{E897A69F-CD94-443D-B3FF-CEF387686F8F}" destId="{2B6CB534-3AE0-4B0A-95B3-FEF7E1F44243}" srcOrd="0" destOrd="0" presId="urn:microsoft.com/office/officeart/2005/8/layout/default"/>
    <dgm:cxn modelId="{93D7DB14-F523-4D2B-A0D8-EE82216A90C8}" srcId="{8B41F398-CABE-47F2-B605-9DB117C1473B}" destId="{1467671F-C944-45B4-A0C3-4E00F58228F4}" srcOrd="4" destOrd="0" parTransId="{5E4C9868-3FE2-455D-AD11-09AB8B65FE43}" sibTransId="{CB549D19-66BC-434A-B625-9FA007429A00}"/>
    <dgm:cxn modelId="{71E99967-6AE6-4085-85DE-F2C701D06BFA}" srcId="{8B41F398-CABE-47F2-B605-9DB117C1473B}" destId="{BBB4F7DC-006E-4C2D-B3F1-DF36F2E90834}" srcOrd="2" destOrd="0" parTransId="{D0141940-D171-48DF-9581-1B833A9F4278}" sibTransId="{8D4C32EC-5238-4F7F-9F41-288A2F37E9DE}"/>
    <dgm:cxn modelId="{AD7FDA95-FDD1-4102-A2FE-5F2D11C59C42}" srcId="{8B41F398-CABE-47F2-B605-9DB117C1473B}" destId="{E897A69F-CD94-443D-B3FF-CEF387686F8F}" srcOrd="0" destOrd="0" parTransId="{1A875AAD-9891-46FF-B7F9-E53BED3A4CE2}" sibTransId="{4D8B97FA-297C-4CB7-A560-74F0517C1C39}"/>
    <dgm:cxn modelId="{C4768E0E-CEE2-4C0E-B9BB-3FFC5955ADF9}" type="presParOf" srcId="{A82EB808-86F5-4BAF-A7FA-837A8F2887ED}" destId="{2B6CB534-3AE0-4B0A-95B3-FEF7E1F44243}" srcOrd="0" destOrd="0" presId="urn:microsoft.com/office/officeart/2005/8/layout/default"/>
    <dgm:cxn modelId="{7283FAE2-1521-46F4-A70C-0FBACD68F8A7}" type="presParOf" srcId="{A82EB808-86F5-4BAF-A7FA-837A8F2887ED}" destId="{7FAF2B07-8612-4435-82FC-D96F0B8C6AEA}" srcOrd="1" destOrd="0" presId="urn:microsoft.com/office/officeart/2005/8/layout/default"/>
    <dgm:cxn modelId="{55B63D95-14F1-47DE-B01C-92EF70C45C80}" type="presParOf" srcId="{A82EB808-86F5-4BAF-A7FA-837A8F2887ED}" destId="{10AA4D72-7C43-46FD-A439-19D744A2D55B}" srcOrd="2" destOrd="0" presId="urn:microsoft.com/office/officeart/2005/8/layout/default"/>
    <dgm:cxn modelId="{FACED477-0C8A-4232-9929-4A8644B41F70}" type="presParOf" srcId="{A82EB808-86F5-4BAF-A7FA-837A8F2887ED}" destId="{5610F836-6A1B-4C18-A42F-9EABF7DB0C47}" srcOrd="3" destOrd="0" presId="urn:microsoft.com/office/officeart/2005/8/layout/default"/>
    <dgm:cxn modelId="{CAED6D15-0306-458D-8DD4-538B9E344AF5}" type="presParOf" srcId="{A82EB808-86F5-4BAF-A7FA-837A8F2887ED}" destId="{6CF47D0D-039E-4A80-91BC-3475FD9AD44B}" srcOrd="4" destOrd="0" presId="urn:microsoft.com/office/officeart/2005/8/layout/default"/>
    <dgm:cxn modelId="{C3E311E2-D7B5-4F65-B3AD-B02438A1448D}" type="presParOf" srcId="{A82EB808-86F5-4BAF-A7FA-837A8F2887ED}" destId="{27C0EBFC-58E9-4F69-949B-2AF3F425BD4D}" srcOrd="5" destOrd="0" presId="urn:microsoft.com/office/officeart/2005/8/layout/default"/>
    <dgm:cxn modelId="{41DAFD2F-7282-4F79-A16E-942F8CAF1E9B}" type="presParOf" srcId="{A82EB808-86F5-4BAF-A7FA-837A8F2887ED}" destId="{4E5C72FC-4EF0-41D3-A92A-30BB321CA4BB}" srcOrd="6" destOrd="0" presId="urn:microsoft.com/office/officeart/2005/8/layout/default"/>
    <dgm:cxn modelId="{93D65E1B-D2E5-4DB4-A05D-FC9FE24A38AA}" type="presParOf" srcId="{A82EB808-86F5-4BAF-A7FA-837A8F2887ED}" destId="{94C2E19F-680B-42B9-8B64-CEF34B1285FE}" srcOrd="7" destOrd="0" presId="urn:microsoft.com/office/officeart/2005/8/layout/default"/>
    <dgm:cxn modelId="{D7FA1AB1-A69B-4890-B17C-9E93CC4751B4}" type="presParOf" srcId="{A82EB808-86F5-4BAF-A7FA-837A8F2887ED}" destId="{5BFAF188-5565-4C50-868E-F14C89C97096}" srcOrd="8" destOrd="0" presId="urn:microsoft.com/office/officeart/2005/8/layout/default"/>
    <dgm:cxn modelId="{AC872B33-ED85-4704-9C89-94E0C1980513}" type="presParOf" srcId="{A82EB808-86F5-4BAF-A7FA-837A8F2887ED}" destId="{51CA6E5E-32CD-4662-8ED1-23501E55C762}" srcOrd="9" destOrd="0" presId="urn:microsoft.com/office/officeart/2005/8/layout/default"/>
    <dgm:cxn modelId="{4698217C-A284-44B2-A5FE-40C2DA59805A}" type="presParOf" srcId="{A82EB808-86F5-4BAF-A7FA-837A8F2887ED}" destId="{FA7C76BC-6876-4F88-AC74-7E2FCC847D3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A06B75-DEE2-44D5-A4A5-8A346159458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E6AD8F1-FD08-45CD-B802-4FCEF7D71530}">
      <dgm:prSet phldrT="[Text]"/>
      <dgm:spPr/>
      <dgm:t>
        <a:bodyPr/>
        <a:lstStyle/>
        <a:p>
          <a:r>
            <a:rPr lang="cs-CZ" dirty="0" smtClean="0"/>
            <a:t>Vyučila se švadlenou</a:t>
          </a:r>
          <a:endParaRPr lang="cs-CZ" dirty="0"/>
        </a:p>
      </dgm:t>
    </dgm:pt>
    <dgm:pt modelId="{AB8908D5-9857-4D8B-A870-41C57B505546}" type="parTrans" cxnId="{A1C691DF-5239-40DF-8D17-F3707BAA3B42}">
      <dgm:prSet/>
      <dgm:spPr/>
      <dgm:t>
        <a:bodyPr/>
        <a:lstStyle/>
        <a:p>
          <a:endParaRPr lang="cs-CZ"/>
        </a:p>
      </dgm:t>
    </dgm:pt>
    <dgm:pt modelId="{F3B96A3A-4068-4ADF-8A94-B6E908F2CE41}" type="sibTrans" cxnId="{A1C691DF-5239-40DF-8D17-F3707BAA3B42}">
      <dgm:prSet/>
      <dgm:spPr/>
      <dgm:t>
        <a:bodyPr/>
        <a:lstStyle/>
        <a:p>
          <a:endParaRPr lang="cs-CZ"/>
        </a:p>
      </dgm:t>
    </dgm:pt>
    <dgm:pt modelId="{FE07B714-63F3-4F3D-9237-59FD7C162AB1}">
      <dgm:prSet phldrT="[Text]"/>
      <dgm:spPr/>
      <dgm:t>
        <a:bodyPr/>
        <a:lstStyle/>
        <a:p>
          <a:r>
            <a:rPr lang="cs-CZ" dirty="0" smtClean="0"/>
            <a:t>První hit – Neposlušné tenisky (P. </a:t>
          </a:r>
          <a:r>
            <a:rPr lang="cs-CZ" dirty="0" err="1" smtClean="0"/>
            <a:t>Hannig</a:t>
          </a:r>
          <a:r>
            <a:rPr lang="cs-CZ" dirty="0" smtClean="0"/>
            <a:t>)</a:t>
          </a:r>
          <a:endParaRPr lang="cs-CZ" dirty="0"/>
        </a:p>
      </dgm:t>
    </dgm:pt>
    <dgm:pt modelId="{FF77BBBF-99E8-41F5-B295-848FD718D145}" type="parTrans" cxnId="{4432932E-255D-44A8-BB00-FC32DB52620B}">
      <dgm:prSet/>
      <dgm:spPr/>
      <dgm:t>
        <a:bodyPr/>
        <a:lstStyle/>
        <a:p>
          <a:endParaRPr lang="cs-CZ"/>
        </a:p>
      </dgm:t>
    </dgm:pt>
    <dgm:pt modelId="{5E2EE74D-F91B-4498-9DCE-DE5C63CA5415}" type="sibTrans" cxnId="{4432932E-255D-44A8-BB00-FC32DB52620B}">
      <dgm:prSet/>
      <dgm:spPr/>
      <dgm:t>
        <a:bodyPr/>
        <a:lstStyle/>
        <a:p>
          <a:endParaRPr lang="cs-CZ"/>
        </a:p>
      </dgm:t>
    </dgm:pt>
    <dgm:pt modelId="{800055F9-107D-4E66-9D1B-CC0BB684E334}">
      <dgm:prSet phldrT="[Text]"/>
      <dgm:spPr/>
      <dgm:t>
        <a:bodyPr/>
        <a:lstStyle/>
        <a:p>
          <a:r>
            <a:rPr lang="cs-CZ" dirty="0" smtClean="0"/>
            <a:t>Rockové skupiny (např. </a:t>
          </a:r>
          <a:r>
            <a:rPr lang="cs-CZ" dirty="0" err="1" smtClean="0"/>
            <a:t>Arakain</a:t>
          </a:r>
          <a:r>
            <a:rPr lang="cs-CZ" dirty="0" smtClean="0"/>
            <a:t>)</a:t>
          </a:r>
          <a:endParaRPr lang="cs-CZ" dirty="0"/>
        </a:p>
      </dgm:t>
    </dgm:pt>
    <dgm:pt modelId="{854408E2-B7D2-4262-A153-E6821C8852FB}" type="parTrans" cxnId="{DF8130B1-531B-4341-AE09-211460AF45E8}">
      <dgm:prSet/>
      <dgm:spPr/>
      <dgm:t>
        <a:bodyPr/>
        <a:lstStyle/>
        <a:p>
          <a:endParaRPr lang="cs-CZ"/>
        </a:p>
      </dgm:t>
    </dgm:pt>
    <dgm:pt modelId="{87728CEC-2051-4C33-80AE-A1E8A524C974}" type="sibTrans" cxnId="{DF8130B1-531B-4341-AE09-211460AF45E8}">
      <dgm:prSet/>
      <dgm:spPr/>
      <dgm:t>
        <a:bodyPr/>
        <a:lstStyle/>
        <a:p>
          <a:endParaRPr lang="cs-CZ"/>
        </a:p>
      </dgm:t>
    </dgm:pt>
    <dgm:pt modelId="{A45619F3-2986-4B48-B160-43C9A13D699C}">
      <dgm:prSet phldrT="[Text]"/>
      <dgm:spPr/>
      <dgm:t>
        <a:bodyPr/>
        <a:lstStyle/>
        <a:p>
          <a:r>
            <a:rPr lang="cs-CZ" dirty="0" smtClean="0"/>
            <a:t>Spolupráce s Gábinou Osvaldovou  (texty) a Ondřejem Soukupem (hudba)</a:t>
          </a:r>
          <a:endParaRPr lang="cs-CZ" dirty="0"/>
        </a:p>
      </dgm:t>
    </dgm:pt>
    <dgm:pt modelId="{11FE8907-755A-46BD-AE96-49D491BE75D7}" type="parTrans" cxnId="{7D661074-E923-43F4-B144-ABB7F613F475}">
      <dgm:prSet/>
      <dgm:spPr/>
      <dgm:t>
        <a:bodyPr/>
        <a:lstStyle/>
        <a:p>
          <a:endParaRPr lang="cs-CZ"/>
        </a:p>
      </dgm:t>
    </dgm:pt>
    <dgm:pt modelId="{AB5E4B1B-D0AC-4A27-A8C9-317022F77A35}" type="sibTrans" cxnId="{7D661074-E923-43F4-B144-ABB7F613F475}">
      <dgm:prSet/>
      <dgm:spPr/>
      <dgm:t>
        <a:bodyPr/>
        <a:lstStyle/>
        <a:p>
          <a:endParaRPr lang="cs-CZ"/>
        </a:p>
      </dgm:t>
    </dgm:pt>
    <dgm:pt modelId="{7F85FD18-93F5-4526-8E8E-EF71C0ABB872}">
      <dgm:prSet phldrT="[Text]"/>
      <dgm:spPr/>
      <dgm:t>
        <a:bodyPr/>
        <a:lstStyle/>
        <a:p>
          <a:r>
            <a:rPr lang="cs-CZ" dirty="0" smtClean="0"/>
            <a:t>Má syna (Filip), bydlí v rodných Otvovicích</a:t>
          </a:r>
          <a:endParaRPr lang="cs-CZ" dirty="0"/>
        </a:p>
      </dgm:t>
    </dgm:pt>
    <dgm:pt modelId="{D51E6E12-5914-4575-9D8A-6A4F7C3525A5}" type="parTrans" cxnId="{F9588C3D-0F10-47ED-A150-E4DF7A86116D}">
      <dgm:prSet/>
      <dgm:spPr/>
      <dgm:t>
        <a:bodyPr/>
        <a:lstStyle/>
        <a:p>
          <a:endParaRPr lang="cs-CZ"/>
        </a:p>
      </dgm:t>
    </dgm:pt>
    <dgm:pt modelId="{48B68777-08B6-4483-A424-17BDF3F7703E}" type="sibTrans" cxnId="{F9588C3D-0F10-47ED-A150-E4DF7A86116D}">
      <dgm:prSet/>
      <dgm:spPr/>
      <dgm:t>
        <a:bodyPr/>
        <a:lstStyle/>
        <a:p>
          <a:endParaRPr lang="cs-CZ"/>
        </a:p>
      </dgm:t>
    </dgm:pt>
    <dgm:pt modelId="{56E9B351-85ED-49B2-8922-F6C30E364EE7}">
      <dgm:prSet/>
      <dgm:spPr/>
      <dgm:t>
        <a:bodyPr/>
        <a:lstStyle/>
        <a:p>
          <a:r>
            <a:rPr lang="cs-CZ" u="sng" dirty="0" smtClean="0"/>
            <a:t>Největší hity:</a:t>
          </a:r>
        </a:p>
        <a:p>
          <a:r>
            <a:rPr lang="cs-CZ" dirty="0" smtClean="0"/>
            <a:t>Láska je láska, Trouba, Jsi můj pán, </a:t>
          </a:r>
          <a:r>
            <a:rPr lang="cs-CZ" dirty="0" err="1" smtClean="0"/>
            <a:t>eSeMeS</a:t>
          </a:r>
          <a:endParaRPr lang="cs-CZ" dirty="0"/>
        </a:p>
      </dgm:t>
    </dgm:pt>
    <dgm:pt modelId="{803AE330-95B6-4739-869C-A61A4D3BD191}" type="parTrans" cxnId="{100C0EFF-F8DA-4E8F-BB91-841D7882FD3C}">
      <dgm:prSet/>
      <dgm:spPr/>
      <dgm:t>
        <a:bodyPr/>
        <a:lstStyle/>
        <a:p>
          <a:endParaRPr lang="cs-CZ"/>
        </a:p>
      </dgm:t>
    </dgm:pt>
    <dgm:pt modelId="{761CE336-FF95-41C3-9CAE-8A74FD1426A3}" type="sibTrans" cxnId="{100C0EFF-F8DA-4E8F-BB91-841D7882FD3C}">
      <dgm:prSet/>
      <dgm:spPr/>
      <dgm:t>
        <a:bodyPr/>
        <a:lstStyle/>
        <a:p>
          <a:endParaRPr lang="cs-CZ"/>
        </a:p>
      </dgm:t>
    </dgm:pt>
    <dgm:pt modelId="{9859C1BE-C3D5-4210-8CD9-5CDC8CC2EC43}" type="pres">
      <dgm:prSet presAssocID="{0CA06B75-DEE2-44D5-A4A5-8A346159458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DCC75D9-71A1-4944-ACF2-3E55897C4AF7}" type="pres">
      <dgm:prSet presAssocID="{BE6AD8F1-FD08-45CD-B802-4FCEF7D71530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6FDDE7-F74B-4E7E-8781-5F666DDA5D84}" type="pres">
      <dgm:prSet presAssocID="{F3B96A3A-4068-4ADF-8A94-B6E908F2CE41}" presName="sibTrans" presStyleCnt="0"/>
      <dgm:spPr/>
    </dgm:pt>
    <dgm:pt modelId="{85596ABA-E3CA-4F63-8C76-AF5E75D0A69B}" type="pres">
      <dgm:prSet presAssocID="{FE07B714-63F3-4F3D-9237-59FD7C162AB1}" presName="node" presStyleLbl="node1" presStyleIdx="1" presStyleCnt="6" custLinFactX="-11161" custLinFactY="18406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CAA9A4-2E34-438C-9394-14C4F3C52C68}" type="pres">
      <dgm:prSet presAssocID="{5E2EE74D-F91B-4498-9DCE-DE5C63CA5415}" presName="sibTrans" presStyleCnt="0"/>
      <dgm:spPr/>
    </dgm:pt>
    <dgm:pt modelId="{53189ADD-C362-4DF5-B5BF-D876F4ED40C2}" type="pres">
      <dgm:prSet presAssocID="{800055F9-107D-4E66-9D1B-CC0BB684E334}" presName="node" presStyleLbl="node1" presStyleIdx="2" presStyleCnt="6" custLinFactX="9400" custLinFactY="-16718" custLinFactNeighborX="10000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32A5C5-5F51-4CEE-8AAD-F91C76396CF4}" type="pres">
      <dgm:prSet presAssocID="{87728CEC-2051-4C33-80AE-A1E8A524C974}" presName="sibTrans" presStyleCnt="0"/>
      <dgm:spPr/>
    </dgm:pt>
    <dgm:pt modelId="{BA284910-A0E4-4740-95F5-8D9D4BD6836C}" type="pres">
      <dgm:prSet presAssocID="{A45619F3-2986-4B48-B160-43C9A13D699C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0F8EE3-62F6-455F-823D-A9E21590555F}" type="pres">
      <dgm:prSet presAssocID="{AB5E4B1B-D0AC-4A27-A8C9-317022F77A35}" presName="sibTrans" presStyleCnt="0"/>
      <dgm:spPr/>
    </dgm:pt>
    <dgm:pt modelId="{37BE6EAC-B138-495D-9D56-C2EFF1F813D5}" type="pres">
      <dgm:prSet presAssocID="{7F85FD18-93F5-4526-8E8E-EF71C0ABB872}" presName="node" presStyleLbl="node1" presStyleIdx="4" presStyleCnt="6" custLinFactX="12032" custLinFactNeighborX="100000" custLinFactNeighborY="35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25C8E1-EBE6-4E76-BACA-3A22DFF5D537}" type="pres">
      <dgm:prSet presAssocID="{48B68777-08B6-4483-A424-17BDF3F7703E}" presName="sibTrans" presStyleCnt="0"/>
      <dgm:spPr/>
    </dgm:pt>
    <dgm:pt modelId="{F7C7E6DB-38E6-4915-96ED-BCA6A81991D9}" type="pres">
      <dgm:prSet presAssocID="{56E9B351-85ED-49B2-8922-F6C30E364EE7}" presName="node" presStyleLbl="node1" presStyleIdx="5" presStyleCnt="6" custLinFactX="-11161" custLinFactNeighborX="-100000" custLinFactNeighborY="-8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32932E-255D-44A8-BB00-FC32DB52620B}" srcId="{0CA06B75-DEE2-44D5-A4A5-8A3461594589}" destId="{FE07B714-63F3-4F3D-9237-59FD7C162AB1}" srcOrd="1" destOrd="0" parTransId="{FF77BBBF-99E8-41F5-B295-848FD718D145}" sibTransId="{5E2EE74D-F91B-4498-9DCE-DE5C63CA5415}"/>
    <dgm:cxn modelId="{7D661074-E923-43F4-B144-ABB7F613F475}" srcId="{0CA06B75-DEE2-44D5-A4A5-8A3461594589}" destId="{A45619F3-2986-4B48-B160-43C9A13D699C}" srcOrd="3" destOrd="0" parTransId="{11FE8907-755A-46BD-AE96-49D491BE75D7}" sibTransId="{AB5E4B1B-D0AC-4A27-A8C9-317022F77A35}"/>
    <dgm:cxn modelId="{DF8130B1-531B-4341-AE09-211460AF45E8}" srcId="{0CA06B75-DEE2-44D5-A4A5-8A3461594589}" destId="{800055F9-107D-4E66-9D1B-CC0BB684E334}" srcOrd="2" destOrd="0" parTransId="{854408E2-B7D2-4262-A153-E6821C8852FB}" sibTransId="{87728CEC-2051-4C33-80AE-A1E8A524C974}"/>
    <dgm:cxn modelId="{430E156B-5B9E-4077-A84A-96ECC70CC33A}" type="presOf" srcId="{0CA06B75-DEE2-44D5-A4A5-8A3461594589}" destId="{9859C1BE-C3D5-4210-8CD9-5CDC8CC2EC43}" srcOrd="0" destOrd="0" presId="urn:microsoft.com/office/officeart/2005/8/layout/default"/>
    <dgm:cxn modelId="{7400F4AD-CEDF-45E7-92F0-2467693F70E9}" type="presOf" srcId="{56E9B351-85ED-49B2-8922-F6C30E364EE7}" destId="{F7C7E6DB-38E6-4915-96ED-BCA6A81991D9}" srcOrd="0" destOrd="0" presId="urn:microsoft.com/office/officeart/2005/8/layout/default"/>
    <dgm:cxn modelId="{0782C8D7-0BCF-4FE5-8B9C-149F87CC3FC1}" type="presOf" srcId="{A45619F3-2986-4B48-B160-43C9A13D699C}" destId="{BA284910-A0E4-4740-95F5-8D9D4BD6836C}" srcOrd="0" destOrd="0" presId="urn:microsoft.com/office/officeart/2005/8/layout/default"/>
    <dgm:cxn modelId="{A4453CA0-F668-439F-8630-A9B51F4DEB8D}" type="presOf" srcId="{BE6AD8F1-FD08-45CD-B802-4FCEF7D71530}" destId="{8DCC75D9-71A1-4944-ACF2-3E55897C4AF7}" srcOrd="0" destOrd="0" presId="urn:microsoft.com/office/officeart/2005/8/layout/default"/>
    <dgm:cxn modelId="{35269F1C-6230-4527-8AC8-9A1A1C7210A3}" type="presOf" srcId="{FE07B714-63F3-4F3D-9237-59FD7C162AB1}" destId="{85596ABA-E3CA-4F63-8C76-AF5E75D0A69B}" srcOrd="0" destOrd="0" presId="urn:microsoft.com/office/officeart/2005/8/layout/default"/>
    <dgm:cxn modelId="{A1C691DF-5239-40DF-8D17-F3707BAA3B42}" srcId="{0CA06B75-DEE2-44D5-A4A5-8A3461594589}" destId="{BE6AD8F1-FD08-45CD-B802-4FCEF7D71530}" srcOrd="0" destOrd="0" parTransId="{AB8908D5-9857-4D8B-A870-41C57B505546}" sibTransId="{F3B96A3A-4068-4ADF-8A94-B6E908F2CE41}"/>
    <dgm:cxn modelId="{59CF7FD8-5994-4246-95E4-107AC8BF8508}" type="presOf" srcId="{7F85FD18-93F5-4526-8E8E-EF71C0ABB872}" destId="{37BE6EAC-B138-495D-9D56-C2EFF1F813D5}" srcOrd="0" destOrd="0" presId="urn:microsoft.com/office/officeart/2005/8/layout/default"/>
    <dgm:cxn modelId="{100C0EFF-F8DA-4E8F-BB91-841D7882FD3C}" srcId="{0CA06B75-DEE2-44D5-A4A5-8A3461594589}" destId="{56E9B351-85ED-49B2-8922-F6C30E364EE7}" srcOrd="5" destOrd="0" parTransId="{803AE330-95B6-4739-869C-A61A4D3BD191}" sibTransId="{761CE336-FF95-41C3-9CAE-8A74FD1426A3}"/>
    <dgm:cxn modelId="{F9588C3D-0F10-47ED-A150-E4DF7A86116D}" srcId="{0CA06B75-DEE2-44D5-A4A5-8A3461594589}" destId="{7F85FD18-93F5-4526-8E8E-EF71C0ABB872}" srcOrd="4" destOrd="0" parTransId="{D51E6E12-5914-4575-9D8A-6A4F7C3525A5}" sibTransId="{48B68777-08B6-4483-A424-17BDF3F7703E}"/>
    <dgm:cxn modelId="{EE3DD0F8-277B-40B0-BF8B-C44AAD3A0DC6}" type="presOf" srcId="{800055F9-107D-4E66-9D1B-CC0BB684E334}" destId="{53189ADD-C362-4DF5-B5BF-D876F4ED40C2}" srcOrd="0" destOrd="0" presId="urn:microsoft.com/office/officeart/2005/8/layout/default"/>
    <dgm:cxn modelId="{0DCEEC48-40FA-40E4-A75B-FE6C44B120F6}" type="presParOf" srcId="{9859C1BE-C3D5-4210-8CD9-5CDC8CC2EC43}" destId="{8DCC75D9-71A1-4944-ACF2-3E55897C4AF7}" srcOrd="0" destOrd="0" presId="urn:microsoft.com/office/officeart/2005/8/layout/default"/>
    <dgm:cxn modelId="{8A532AB8-FE8F-43BB-9EFE-94C5604E6D24}" type="presParOf" srcId="{9859C1BE-C3D5-4210-8CD9-5CDC8CC2EC43}" destId="{A36FDDE7-F74B-4E7E-8781-5F666DDA5D84}" srcOrd="1" destOrd="0" presId="urn:microsoft.com/office/officeart/2005/8/layout/default"/>
    <dgm:cxn modelId="{98C106E3-00C6-4E1B-A70C-F1340DF39FFB}" type="presParOf" srcId="{9859C1BE-C3D5-4210-8CD9-5CDC8CC2EC43}" destId="{85596ABA-E3CA-4F63-8C76-AF5E75D0A69B}" srcOrd="2" destOrd="0" presId="urn:microsoft.com/office/officeart/2005/8/layout/default"/>
    <dgm:cxn modelId="{96CF857E-670D-409B-8A37-722010DD4B5F}" type="presParOf" srcId="{9859C1BE-C3D5-4210-8CD9-5CDC8CC2EC43}" destId="{AECAA9A4-2E34-438C-9394-14C4F3C52C68}" srcOrd="3" destOrd="0" presId="urn:microsoft.com/office/officeart/2005/8/layout/default"/>
    <dgm:cxn modelId="{F556CACF-01FC-4B8C-8DBA-2DE82BB6B74E}" type="presParOf" srcId="{9859C1BE-C3D5-4210-8CD9-5CDC8CC2EC43}" destId="{53189ADD-C362-4DF5-B5BF-D876F4ED40C2}" srcOrd="4" destOrd="0" presId="urn:microsoft.com/office/officeart/2005/8/layout/default"/>
    <dgm:cxn modelId="{19E66BF0-7553-4DEF-BC92-69566DE9B355}" type="presParOf" srcId="{9859C1BE-C3D5-4210-8CD9-5CDC8CC2EC43}" destId="{0C32A5C5-5F51-4CEE-8AAD-F91C76396CF4}" srcOrd="5" destOrd="0" presId="urn:microsoft.com/office/officeart/2005/8/layout/default"/>
    <dgm:cxn modelId="{D504B6B4-3CE3-4B4D-9D6B-C9AB1155F0DC}" type="presParOf" srcId="{9859C1BE-C3D5-4210-8CD9-5CDC8CC2EC43}" destId="{BA284910-A0E4-4740-95F5-8D9D4BD6836C}" srcOrd="6" destOrd="0" presId="urn:microsoft.com/office/officeart/2005/8/layout/default"/>
    <dgm:cxn modelId="{5940C052-648F-449D-AA91-A004C32E4102}" type="presParOf" srcId="{9859C1BE-C3D5-4210-8CD9-5CDC8CC2EC43}" destId="{E10F8EE3-62F6-455F-823D-A9E21590555F}" srcOrd="7" destOrd="0" presId="urn:microsoft.com/office/officeart/2005/8/layout/default"/>
    <dgm:cxn modelId="{CD1EC192-A49F-46EF-A920-A4338C8D62D9}" type="presParOf" srcId="{9859C1BE-C3D5-4210-8CD9-5CDC8CC2EC43}" destId="{37BE6EAC-B138-495D-9D56-C2EFF1F813D5}" srcOrd="8" destOrd="0" presId="urn:microsoft.com/office/officeart/2005/8/layout/default"/>
    <dgm:cxn modelId="{5B87DFA3-194C-4DDE-B295-B52200D6B4B0}" type="presParOf" srcId="{9859C1BE-C3D5-4210-8CD9-5CDC8CC2EC43}" destId="{9925C8E1-EBE6-4E76-BACA-3A22DFF5D537}" srcOrd="9" destOrd="0" presId="urn:microsoft.com/office/officeart/2005/8/layout/default"/>
    <dgm:cxn modelId="{998FFC9C-1EE6-48B3-B40D-497D08F4DEF4}" type="presParOf" srcId="{9859C1BE-C3D5-4210-8CD9-5CDC8CC2EC43}" destId="{F7C7E6DB-38E6-4915-96ED-BCA6A81991D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VY_32_INOVACE_06_Zlatí čeští slavíci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pro 2.st.ZŠ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Zlatí čeští slavíci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6CB534-3AE0-4B0A-95B3-FEF7E1F44243}">
      <dsp:nvSpPr>
        <dsp:cNvPr id="0" name=""/>
        <dsp:cNvSpPr/>
      </dsp:nvSpPr>
      <dsp:spPr>
        <a:xfrm>
          <a:off x="291405" y="2963"/>
          <a:ext cx="2625328" cy="15751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Narodil se v Plzni</a:t>
          </a:r>
          <a:endParaRPr lang="cs-CZ" sz="2100" kern="1200" dirty="0"/>
        </a:p>
      </dsp:txBody>
      <dsp:txXfrm>
        <a:off x="291405" y="2963"/>
        <a:ext cx="2625328" cy="1575196"/>
      </dsp:txXfrm>
    </dsp:sp>
    <dsp:sp modelId="{10AA4D72-7C43-46FD-A439-19D744A2D55B}">
      <dsp:nvSpPr>
        <dsp:cNvPr id="0" name=""/>
        <dsp:cNvSpPr/>
      </dsp:nvSpPr>
      <dsp:spPr>
        <a:xfrm>
          <a:off x="3179266" y="2963"/>
          <a:ext cx="2625328" cy="15751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Vyučil se elektromontérem</a:t>
          </a:r>
          <a:endParaRPr lang="cs-CZ" sz="2100" kern="1200" dirty="0"/>
        </a:p>
      </dsp:txBody>
      <dsp:txXfrm>
        <a:off x="3179266" y="2963"/>
        <a:ext cx="2625328" cy="1575196"/>
      </dsp:txXfrm>
    </dsp:sp>
    <dsp:sp modelId="{6CF47D0D-039E-4A80-91BC-3475FD9AD44B}">
      <dsp:nvSpPr>
        <dsp:cNvPr id="0" name=""/>
        <dsp:cNvSpPr/>
      </dsp:nvSpPr>
      <dsp:spPr>
        <a:xfrm>
          <a:off x="291405" y="1840693"/>
          <a:ext cx="2625328" cy="15751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První pěvecké úspěchy – účinkování v divadle Semafor (Suchý, </a:t>
          </a:r>
          <a:r>
            <a:rPr lang="cs-CZ" sz="2100" kern="1200" dirty="0" err="1" smtClean="0"/>
            <a:t>Šlitr</a:t>
          </a:r>
          <a:r>
            <a:rPr lang="cs-CZ" sz="2100" kern="1200" dirty="0" smtClean="0"/>
            <a:t>)</a:t>
          </a:r>
          <a:endParaRPr lang="cs-CZ" sz="2100" kern="1200" dirty="0"/>
        </a:p>
      </dsp:txBody>
      <dsp:txXfrm>
        <a:off x="291405" y="1840693"/>
        <a:ext cx="2625328" cy="1575196"/>
      </dsp:txXfrm>
    </dsp:sp>
    <dsp:sp modelId="{4E5C72FC-4EF0-41D3-A92A-30BB321CA4BB}">
      <dsp:nvSpPr>
        <dsp:cNvPr id="0" name=""/>
        <dsp:cNvSpPr/>
      </dsp:nvSpPr>
      <dsp:spPr>
        <a:xfrm>
          <a:off x="3179266" y="1840693"/>
          <a:ext cx="2625328" cy="15751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Spolupráce se skladatelem Karlem Svobodou (největší hity K. Gotta)</a:t>
          </a:r>
          <a:endParaRPr lang="cs-CZ" sz="2100" kern="1200" dirty="0"/>
        </a:p>
      </dsp:txBody>
      <dsp:txXfrm>
        <a:off x="3179266" y="1840693"/>
        <a:ext cx="2625328" cy="1575196"/>
      </dsp:txXfrm>
    </dsp:sp>
    <dsp:sp modelId="{5BFAF188-5565-4C50-868E-F14C89C97096}">
      <dsp:nvSpPr>
        <dsp:cNvPr id="0" name=""/>
        <dsp:cNvSpPr/>
      </dsp:nvSpPr>
      <dsp:spPr>
        <a:xfrm>
          <a:off x="300331" y="3652668"/>
          <a:ext cx="2625328" cy="15751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Je stále velmi populární doma i v zahraničí (Německo)</a:t>
          </a:r>
          <a:endParaRPr lang="cs-CZ" sz="2100" kern="1200" dirty="0"/>
        </a:p>
      </dsp:txBody>
      <dsp:txXfrm>
        <a:off x="300331" y="3652668"/>
        <a:ext cx="2625328" cy="1575196"/>
      </dsp:txXfrm>
    </dsp:sp>
    <dsp:sp modelId="{FA7C76BC-6876-4F88-AC74-7E2FCC847D38}">
      <dsp:nvSpPr>
        <dsp:cNvPr id="0" name=""/>
        <dsp:cNvSpPr/>
      </dsp:nvSpPr>
      <dsp:spPr>
        <a:xfrm>
          <a:off x="3179266" y="3678423"/>
          <a:ext cx="2625328" cy="15751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Má 4 dcery a dva vnuky</a:t>
          </a:r>
          <a:endParaRPr lang="cs-CZ" sz="2100" kern="1200" dirty="0"/>
        </a:p>
      </dsp:txBody>
      <dsp:txXfrm>
        <a:off x="3179266" y="3678423"/>
        <a:ext cx="2625328" cy="15751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CC75D9-71A1-4944-ACF2-3E55897C4AF7}">
      <dsp:nvSpPr>
        <dsp:cNvPr id="0" name=""/>
        <dsp:cNvSpPr/>
      </dsp:nvSpPr>
      <dsp:spPr>
        <a:xfrm>
          <a:off x="175766" y="843"/>
          <a:ext cx="2735460" cy="16412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Vyučila se švadlenou</a:t>
          </a:r>
          <a:endParaRPr lang="cs-CZ" sz="2200" kern="1200" dirty="0"/>
        </a:p>
      </dsp:txBody>
      <dsp:txXfrm>
        <a:off x="175766" y="843"/>
        <a:ext cx="2735460" cy="1641276"/>
      </dsp:txXfrm>
    </dsp:sp>
    <dsp:sp modelId="{85596ABA-E3CA-4F63-8C76-AF5E75D0A69B}">
      <dsp:nvSpPr>
        <dsp:cNvPr id="0" name=""/>
        <dsp:cNvSpPr/>
      </dsp:nvSpPr>
      <dsp:spPr>
        <a:xfrm>
          <a:off x="144007" y="1944212"/>
          <a:ext cx="2735460" cy="16412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První hit – Neposlušné tenisky (P. </a:t>
          </a:r>
          <a:r>
            <a:rPr lang="cs-CZ" sz="2200" kern="1200" dirty="0" err="1" smtClean="0"/>
            <a:t>Hannig</a:t>
          </a:r>
          <a:r>
            <a:rPr lang="cs-CZ" sz="2200" kern="1200" dirty="0" smtClean="0"/>
            <a:t>)</a:t>
          </a:r>
          <a:endParaRPr lang="cs-CZ" sz="2200" kern="1200" dirty="0"/>
        </a:p>
      </dsp:txBody>
      <dsp:txXfrm>
        <a:off x="144007" y="1944212"/>
        <a:ext cx="2735460" cy="1641276"/>
      </dsp:txXfrm>
    </dsp:sp>
    <dsp:sp modelId="{53189ADD-C362-4DF5-B5BF-D876F4ED40C2}">
      <dsp:nvSpPr>
        <dsp:cNvPr id="0" name=""/>
        <dsp:cNvSpPr/>
      </dsp:nvSpPr>
      <dsp:spPr>
        <a:xfrm>
          <a:off x="3168360" y="0"/>
          <a:ext cx="2735460" cy="16412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Rockové skupiny (např. </a:t>
          </a:r>
          <a:r>
            <a:rPr lang="cs-CZ" sz="2200" kern="1200" dirty="0" err="1" smtClean="0"/>
            <a:t>Arakain</a:t>
          </a:r>
          <a:r>
            <a:rPr lang="cs-CZ" sz="2200" kern="1200" dirty="0" smtClean="0"/>
            <a:t>)</a:t>
          </a:r>
          <a:endParaRPr lang="cs-CZ" sz="2200" kern="1200" dirty="0"/>
        </a:p>
      </dsp:txBody>
      <dsp:txXfrm>
        <a:off x="3168360" y="0"/>
        <a:ext cx="2735460" cy="1641276"/>
      </dsp:txXfrm>
    </dsp:sp>
    <dsp:sp modelId="{BA284910-A0E4-4740-95F5-8D9D4BD6836C}">
      <dsp:nvSpPr>
        <dsp:cNvPr id="0" name=""/>
        <dsp:cNvSpPr/>
      </dsp:nvSpPr>
      <dsp:spPr>
        <a:xfrm>
          <a:off x="3184773" y="1915665"/>
          <a:ext cx="2735460" cy="16412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Spolupráce s Gábinou Osvaldovou  (texty) a Ondřejem Soukupem (hudba)</a:t>
          </a:r>
          <a:endParaRPr lang="cs-CZ" sz="2200" kern="1200" dirty="0"/>
        </a:p>
      </dsp:txBody>
      <dsp:txXfrm>
        <a:off x="3184773" y="1915665"/>
        <a:ext cx="2735460" cy="1641276"/>
      </dsp:txXfrm>
    </dsp:sp>
    <dsp:sp modelId="{37BE6EAC-B138-495D-9D56-C2EFF1F813D5}">
      <dsp:nvSpPr>
        <dsp:cNvPr id="0" name=""/>
        <dsp:cNvSpPr/>
      </dsp:nvSpPr>
      <dsp:spPr>
        <a:xfrm>
          <a:off x="3240357" y="3831331"/>
          <a:ext cx="2735460" cy="16412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Má syna (Filip), bydlí v rodných Otvovicích</a:t>
          </a:r>
          <a:endParaRPr lang="cs-CZ" sz="2200" kern="1200" dirty="0"/>
        </a:p>
      </dsp:txBody>
      <dsp:txXfrm>
        <a:off x="3240357" y="3831331"/>
        <a:ext cx="2735460" cy="1641276"/>
      </dsp:txXfrm>
    </dsp:sp>
    <dsp:sp modelId="{F7C7E6DB-38E6-4915-96ED-BCA6A81991D9}">
      <dsp:nvSpPr>
        <dsp:cNvPr id="0" name=""/>
        <dsp:cNvSpPr/>
      </dsp:nvSpPr>
      <dsp:spPr>
        <a:xfrm>
          <a:off x="144007" y="3816422"/>
          <a:ext cx="2735460" cy="16412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u="sng" kern="1200" dirty="0" smtClean="0"/>
            <a:t>Největší hity: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Láska je láska, Trouba, Jsi můj pán, </a:t>
          </a:r>
          <a:r>
            <a:rPr lang="cs-CZ" sz="2200" kern="1200" dirty="0" err="1" smtClean="0"/>
            <a:t>eSeMeS</a:t>
          </a:r>
          <a:endParaRPr lang="cs-CZ" sz="2200" kern="1200" dirty="0"/>
        </a:p>
      </dsp:txBody>
      <dsp:txXfrm>
        <a:off x="144007" y="3816422"/>
        <a:ext cx="2735460" cy="1641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530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810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164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438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895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029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271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749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941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950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304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A20AB1-FFE4-48EE-9A7A-3055B7FFD70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830800-3D8F-4AA2-B0B0-9C36B7113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285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493688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7195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869160"/>
            <a:ext cx="6512511" cy="108012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0262361"/>
              </p:ext>
            </p:extLst>
          </p:nvPr>
        </p:nvGraphicFramePr>
        <p:xfrm>
          <a:off x="1619672" y="908720"/>
          <a:ext cx="6096000" cy="410445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51838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89474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(pracovní</a:t>
                      </a:r>
                      <a:r>
                        <a:rPr lang="cs-CZ" baseline="0" dirty="0" smtClean="0"/>
                        <a:t> list) test</a:t>
                      </a:r>
                      <a:endParaRPr lang="cs-CZ" dirty="0"/>
                    </a:p>
                  </a:txBody>
                  <a:tcPr/>
                </a:tc>
              </a:tr>
              <a:tr h="89474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</a:t>
                      </a:r>
                      <a:r>
                        <a:rPr lang="cs-CZ" baseline="0" dirty="0" smtClean="0"/>
                        <a:t>, CD nahrávky</a:t>
                      </a:r>
                      <a:endParaRPr lang="cs-CZ" dirty="0"/>
                    </a:p>
                  </a:txBody>
                  <a:tcPr/>
                </a:tc>
              </a:tr>
              <a:tr h="127820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518383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4264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2780927"/>
            <a:ext cx="5637010" cy="3153737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Karel Gott – 27x</a:t>
            </a:r>
          </a:p>
          <a:p>
            <a:pPr algn="ctr"/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Lucie Bílá – 14x</a:t>
            </a:r>
          </a:p>
          <a:p>
            <a:pPr algn="ctr"/>
            <a:endParaRPr lang="cs-CZ" sz="54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175351" cy="1793167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Zlatí čeští slavíci</a:t>
            </a:r>
            <a:endParaRPr lang="cs-CZ" sz="6000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4129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413435">
            <a:off x="948755" y="-385473"/>
            <a:ext cx="6722676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60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6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6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Karel Gott (</a:t>
            </a:r>
            <a:r>
              <a:rPr lang="en-US" sz="6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*</a:t>
            </a:r>
            <a:r>
              <a:rPr lang="cs-CZ" sz="6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1939)</a:t>
            </a:r>
          </a:p>
          <a:p>
            <a:pPr algn="ctr"/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(Božský Kája, Mistr, Zlatý hlas z Prahy)</a:t>
            </a:r>
          </a:p>
          <a:p>
            <a:pPr algn="ctr"/>
            <a:endParaRPr lang="cs-CZ" sz="36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Zpěvák, herec, skladatel, malíř</a:t>
            </a:r>
            <a:endParaRPr lang="cs-CZ" sz="4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5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9217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48639878"/>
              </p:ext>
            </p:extLst>
          </p:nvPr>
        </p:nvGraphicFramePr>
        <p:xfrm>
          <a:off x="1524000" y="764704"/>
          <a:ext cx="6096000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9803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6932" y="455327"/>
            <a:ext cx="754350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u="sng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Nejznámější filmové písničky</a:t>
            </a:r>
            <a:r>
              <a:rPr lang="cs-CZ" sz="3600" u="sng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cs-CZ" sz="36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azpívané K. Gottem</a:t>
            </a:r>
            <a:endParaRPr lang="cs-CZ" sz="36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Včelka Mája</a:t>
            </a:r>
          </a:p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Kdepak ty, ptáčku, hnízdo </a:t>
            </a:r>
            <a:r>
              <a:rPr lang="en-US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en-US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máš? ( Tři oříšky pro Popelku)</a:t>
            </a:r>
          </a:p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-  Jdi za štěstím (Jak se budí </a:t>
            </a:r>
            <a:r>
              <a:rPr lang="en-US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en-US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princezny)</a:t>
            </a:r>
          </a:p>
          <a:p>
            <a:r>
              <a:rPr lang="en-US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4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5304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319970">
            <a:off x="467544" y="1658998"/>
            <a:ext cx="8208912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Lucie Bílá (</a:t>
            </a:r>
            <a:r>
              <a:rPr lang="en-US" sz="6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*</a:t>
            </a:r>
            <a:r>
              <a:rPr lang="cs-CZ" sz="6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1966)</a:t>
            </a:r>
          </a:p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Vlastním jménem Hana </a:t>
            </a:r>
            <a:r>
              <a:rPr lang="cs-CZ" sz="40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Zaňáková</a:t>
            </a:r>
            <a:endParaRPr lang="cs-CZ" sz="40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zpěvačka, herečka, </a:t>
            </a:r>
          </a:p>
          <a:p>
            <a:pPr algn="ctr"/>
            <a:r>
              <a:rPr lang="cs-CZ" sz="36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orotkyně (Česko Slovensko má talent), moderátorka</a:t>
            </a:r>
          </a:p>
          <a:p>
            <a:endParaRPr lang="cs-CZ" sz="36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2501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67558935"/>
              </p:ext>
            </p:extLst>
          </p:nvPr>
        </p:nvGraphicFramePr>
        <p:xfrm>
          <a:off x="1547664" y="548680"/>
          <a:ext cx="6096000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9284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6840760" cy="7971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 U Z I K Á L Y,</a:t>
            </a:r>
          </a:p>
          <a:p>
            <a:pPr algn="ctr"/>
            <a:r>
              <a:rPr lang="cs-CZ" sz="24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e kterých L. Bílá účinkovala:</a:t>
            </a:r>
          </a:p>
          <a:p>
            <a:pPr algn="ctr"/>
            <a:endParaRPr lang="cs-CZ" sz="2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Les </a:t>
            </a:r>
            <a:r>
              <a:rPr lang="cs-CZ" sz="40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Misérables</a:t>
            </a:r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(Bídníci)</a:t>
            </a:r>
          </a:p>
          <a:p>
            <a:pPr algn="ctr"/>
            <a:r>
              <a:rPr lang="cs-CZ" sz="40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Dracula</a:t>
            </a:r>
            <a:endParaRPr lang="cs-CZ" sz="40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Krysař</a:t>
            </a:r>
          </a:p>
          <a:p>
            <a:pPr algn="ctr"/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Johanka z Arku</a:t>
            </a:r>
          </a:p>
          <a:p>
            <a:pPr algn="ctr"/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Carmen </a:t>
            </a:r>
          </a:p>
          <a:p>
            <a:pPr algn="ctr"/>
            <a:endParaRPr lang="cs-CZ" sz="4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748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920880" cy="4824536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Kde se narodil Karel Gott?         ___________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 kterém divadle účinkoval?      ___________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Kdo je autorem největších hitů K. Gotta? </a:t>
            </a:r>
            <a:r>
              <a:rPr lang="cs-CZ" sz="2800" dirty="0" smtClean="0"/>
              <a:t>________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Jmenuj jednu z jeho filmových písní: </a:t>
            </a:r>
            <a:r>
              <a:rPr lang="cs-CZ" sz="2800" dirty="0" smtClean="0"/>
              <a:t> __________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Vlastní jméno Lucie Bílé</a:t>
            </a:r>
            <a:r>
              <a:rPr lang="cs-CZ" sz="2800" smtClean="0"/>
              <a:t>:    _______________</a:t>
            </a:r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V které rockové skupině zpívala? 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Jmenuj dva muzikály, ve kterých účinkovala:</a:t>
            </a:r>
          </a:p>
          <a:p>
            <a:r>
              <a:rPr lang="cs-CZ" sz="2800" dirty="0" smtClean="0"/>
              <a:t>	____________________________________</a:t>
            </a:r>
            <a:endParaRPr lang="cs-CZ" sz="2800" dirty="0"/>
          </a:p>
          <a:p>
            <a:pPr marL="514350" indent="-514350">
              <a:buFont typeface="+mj-lt"/>
              <a:buAutoNum type="arabicPeriod" startAt="8"/>
            </a:pPr>
            <a:r>
              <a:rPr lang="cs-CZ" sz="2400" dirty="0" smtClean="0"/>
              <a:t>Ve které soutěži dělala porotkyni? </a:t>
            </a:r>
            <a:r>
              <a:rPr lang="cs-CZ" sz="2400" dirty="0"/>
              <a:t> </a:t>
            </a:r>
            <a:r>
              <a:rPr lang="cs-CZ" sz="2800" dirty="0" smtClean="0"/>
              <a:t>____________</a:t>
            </a:r>
            <a:endParaRPr lang="cs-CZ" sz="2800" dirty="0"/>
          </a:p>
          <a:p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332657"/>
            <a:ext cx="7175351" cy="1152128"/>
          </a:xfrm>
        </p:spPr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050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</TotalTime>
  <Words>361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Motiv systému Office</vt:lpstr>
      <vt:lpstr>Prezentace aplikace PowerPoint</vt:lpstr>
      <vt:lpstr>Anotace</vt:lpstr>
      <vt:lpstr>Zlatí čeští slavíci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Konopová</dc:creator>
  <cp:lastModifiedBy>Dufková</cp:lastModifiedBy>
  <cp:revision>31</cp:revision>
  <dcterms:created xsi:type="dcterms:W3CDTF">2012-03-10T07:18:55Z</dcterms:created>
  <dcterms:modified xsi:type="dcterms:W3CDTF">2012-03-11T21:18:23Z</dcterms:modified>
</cp:coreProperties>
</file>