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CFCFF6A-EEFD-402A-A7FC-F0A20F1726B4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A2C3228-54FC-4C69-AECB-D195F1C68350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FF6A-EEFD-402A-A7FC-F0A20F1726B4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C3228-54FC-4C69-AECB-D195F1C6835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FF6A-EEFD-402A-A7FC-F0A20F1726B4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C3228-54FC-4C69-AECB-D195F1C6835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FF6A-EEFD-402A-A7FC-F0A20F1726B4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C3228-54FC-4C69-AECB-D195F1C6835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FF6A-EEFD-402A-A7FC-F0A20F1726B4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C3228-54FC-4C69-AECB-D195F1C68350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FF6A-EEFD-402A-A7FC-F0A20F1726B4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C3228-54FC-4C69-AECB-D195F1C6835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FF6A-EEFD-402A-A7FC-F0A20F1726B4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C3228-54FC-4C69-AECB-D195F1C683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FF6A-EEFD-402A-A7FC-F0A20F1726B4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C3228-54FC-4C69-AECB-D195F1C683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FF6A-EEFD-402A-A7FC-F0A20F1726B4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C3228-54FC-4C69-AECB-D195F1C683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FF6A-EEFD-402A-A7FC-F0A20F1726B4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C3228-54FC-4C69-AECB-D195F1C6835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FF6A-EEFD-402A-A7FC-F0A20F1726B4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C3228-54FC-4C69-AECB-D195F1C6835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CFCFF6A-EEFD-402A-A7FC-F0A20F1726B4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A2C3228-54FC-4C69-AECB-D195F1C6835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826873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Kateřina</a:t>
                      </a:r>
                      <a:r>
                        <a:rPr lang="cs-CZ" baseline="0" dirty="0" smtClean="0"/>
                        <a:t>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VY_32_INOVACE_5C_10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2. </a:t>
                      </a:r>
                      <a:r>
                        <a:rPr lang="cs-CZ" baseline="0" smtClean="0"/>
                        <a:t>STUPEŇ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6803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6. a 7. třídy.</a:t>
            </a:r>
          </a:p>
          <a:p>
            <a:r>
              <a:rPr lang="cs-CZ" dirty="0" smtClean="0"/>
              <a:t>Upevňuje pravopisné dovednosti v psaní vlastních jmen.</a:t>
            </a:r>
          </a:p>
          <a:p>
            <a:r>
              <a:rPr lang="cs-CZ" dirty="0" smtClean="0"/>
              <a:t>Doplňuje zeměpisné znalosti.</a:t>
            </a:r>
          </a:p>
          <a:p>
            <a:r>
              <a:rPr lang="cs-CZ" dirty="0" smtClean="0"/>
              <a:t>Slouží jako námět ke slohovému výcviku.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649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247" y="1916833"/>
            <a:ext cx="7745505" cy="420933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Konkrétní podstatná  </a:t>
            </a:r>
            <a:r>
              <a:rPr lang="cs-CZ" dirty="0"/>
              <a:t>j</a:t>
            </a:r>
            <a:r>
              <a:rPr lang="cs-CZ" dirty="0" smtClean="0"/>
              <a:t>ména dělíme na:</a:t>
            </a:r>
          </a:p>
          <a:p>
            <a:r>
              <a:rPr lang="cs-CZ" u="sng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o</a:t>
            </a:r>
            <a:r>
              <a:rPr lang="cs-CZ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becná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                                                     </a:t>
            </a:r>
            <a:r>
              <a:rPr lang="cs-CZ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vlastní</a:t>
            </a:r>
          </a:p>
          <a:p>
            <a:pPr marL="0" indent="0">
              <a:buNone/>
            </a:pPr>
            <a:r>
              <a:rPr lang="cs-CZ" dirty="0" smtClean="0"/>
              <a:t>       holčička                                                    Adélka</a:t>
            </a:r>
          </a:p>
          <a:p>
            <a:pPr marL="0" indent="0">
              <a:buNone/>
            </a:pPr>
            <a:r>
              <a:rPr lang="cs-CZ" dirty="0" smtClean="0"/>
              <a:t>       pan                                                            Holý</a:t>
            </a:r>
          </a:p>
          <a:p>
            <a:pPr marL="0" indent="0">
              <a:buNone/>
            </a:pPr>
            <a:r>
              <a:rPr lang="cs-CZ" dirty="0" smtClean="0"/>
              <a:t>       pes                                                             Brok</a:t>
            </a:r>
          </a:p>
          <a:p>
            <a:pPr marL="0" indent="0">
              <a:buNone/>
            </a:pPr>
            <a:r>
              <a:rPr lang="cs-CZ" dirty="0" smtClean="0"/>
              <a:t>       hora                                                           Milešovka</a:t>
            </a:r>
          </a:p>
          <a:p>
            <a:pPr marL="0" indent="0">
              <a:buNone/>
            </a:pPr>
            <a:r>
              <a:rPr lang="cs-CZ" dirty="0" smtClean="0"/>
              <a:t>       řeka                                                           Úpa</a:t>
            </a:r>
          </a:p>
          <a:p>
            <a:pPr marL="0" indent="0">
              <a:buNone/>
            </a:pPr>
            <a:r>
              <a:rPr lang="cs-CZ" dirty="0" smtClean="0"/>
              <a:t>       stát                                                             Francie</a:t>
            </a:r>
          </a:p>
          <a:p>
            <a:pPr marL="0" indent="0">
              <a:buNone/>
            </a:pPr>
            <a:r>
              <a:rPr lang="cs-CZ" dirty="0" smtClean="0"/>
              <a:t>       člověk                                                        Ital</a:t>
            </a:r>
          </a:p>
          <a:p>
            <a:pPr marL="0" indent="0">
              <a:buNone/>
            </a:pPr>
            <a:r>
              <a:rPr lang="cs-CZ" dirty="0" smtClean="0"/>
              <a:t>       kniha                                                          Bylo nás pět</a:t>
            </a:r>
          </a:p>
          <a:p>
            <a:pPr marL="0" indent="0">
              <a:buNone/>
            </a:pPr>
            <a:r>
              <a:rPr lang="cs-CZ" dirty="0" smtClean="0"/>
              <a:t>       opera                                                          Rusalka</a:t>
            </a:r>
          </a:p>
          <a:p>
            <a:pPr marL="0" indent="0">
              <a:buNone/>
            </a:pPr>
            <a:r>
              <a:rPr lang="cs-CZ" dirty="0" smtClean="0"/>
              <a:t>       soubor                                                        Plamínek</a:t>
            </a:r>
          </a:p>
          <a:p>
            <a:pPr marL="0" indent="0">
              <a:buNone/>
            </a:pPr>
            <a:r>
              <a:rPr lang="cs-CZ" dirty="0" smtClean="0"/>
              <a:t>       svátky                                                        Dušičky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    Píšeme s malým počátečním                   Píšeme s velkým počátečním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   písmenem.                                                  písmenem.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obecná     a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0385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247" y="1916832"/>
            <a:ext cx="7745505" cy="4752527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s</a:t>
            </a:r>
            <a:r>
              <a:rPr lang="cs-CZ" dirty="0" smtClean="0"/>
              <a:t>e mohou skládat i z několika slov</a:t>
            </a:r>
          </a:p>
          <a:p>
            <a:endParaRPr lang="cs-CZ" dirty="0" smtClean="0"/>
          </a:p>
          <a:p>
            <a:r>
              <a:rPr lang="cs-CZ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Pamatuj!</a:t>
            </a:r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Velké písmeno píšeme :</a:t>
            </a:r>
          </a:p>
          <a:p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 začátku názvu utvořeného ze jmen obecných</a:t>
            </a:r>
          </a:p>
          <a:p>
            <a:pPr marL="0" indent="0">
              <a:buNone/>
            </a:pPr>
            <a:r>
              <a:rPr lang="cs-CZ" dirty="0" smtClean="0"/>
              <a:t>       Evropská unie, Francouzská republika</a:t>
            </a:r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 názvu, jehož součástí je jméno nebo vlastní název</a:t>
            </a:r>
          </a:p>
          <a:p>
            <a:pPr marL="0" indent="0">
              <a:buNone/>
            </a:pPr>
            <a:r>
              <a:rPr lang="cs-CZ" dirty="0" smtClean="0"/>
              <a:t>       Univerzita Karlova, Akademie věd České republiky</a:t>
            </a:r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 názvu, který obsahuje obecné podstatné  jméno</a:t>
            </a:r>
          </a:p>
          <a:p>
            <a:pPr marL="0" indent="0">
              <a:buNone/>
            </a:pPr>
            <a:r>
              <a:rPr lang="cs-CZ" dirty="0" smtClean="0"/>
              <a:t>       moře Středozemní, Středozemní moře</a:t>
            </a:r>
          </a:p>
          <a:p>
            <a:pPr marL="0" indent="0">
              <a:buNone/>
            </a:pPr>
            <a:r>
              <a:rPr lang="cs-CZ" dirty="0" smtClean="0"/>
              <a:t>       náměstí Míru, ulice Vodičkova</a:t>
            </a:r>
          </a:p>
          <a:p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názvu začínajícím předložkou </a:t>
            </a:r>
          </a:p>
          <a:p>
            <a:pPr marL="0" indent="0">
              <a:buNone/>
            </a:pPr>
            <a:r>
              <a:rPr lang="cs-CZ" dirty="0" smtClean="0"/>
              <a:t>       ulice Ke Karlovu, hotel U Tří hvězd, lékárna U Bílého jednorožce</a:t>
            </a:r>
          </a:p>
          <a:p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názvu měst</a:t>
            </a:r>
          </a:p>
          <a:p>
            <a:pPr marL="0" indent="0">
              <a:buNone/>
            </a:pPr>
            <a:r>
              <a:rPr lang="cs-CZ" dirty="0" smtClean="0"/>
              <a:t>      České Budějovice, Ústí nad Labem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jména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9564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Prázdniny jsme strávili v b/Beskydech. </a:t>
            </a:r>
          </a:p>
          <a:p>
            <a:pPr marL="0" indent="0">
              <a:buNone/>
            </a:pPr>
            <a:r>
              <a:rPr lang="cs-CZ" dirty="0" smtClean="0"/>
              <a:t>Navštívili jsme skanzen v r/Rožnově pod r/</a:t>
            </a:r>
            <a:r>
              <a:rPr lang="cs-CZ" dirty="0" err="1" smtClean="0"/>
              <a:t>Radhošťem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Podnikli jsme výstup na l/Lysou horu.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Lanovkou jsme vyjeli na p/Pustevny a prohlédli jsme si sochu r/Radegasta. </a:t>
            </a:r>
          </a:p>
          <a:p>
            <a:pPr marL="0" indent="0">
              <a:buNone/>
            </a:pPr>
            <a:r>
              <a:rPr lang="cs-CZ" dirty="0" smtClean="0"/>
              <a:t>Na konci července jsme se vrátili do v/Valašského m/Meziříčí.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malé nebo velké písmeno.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5748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Prázdniny jsme strávili v Beskydech.</a:t>
            </a:r>
          </a:p>
          <a:p>
            <a:pPr marL="0" indent="0">
              <a:buNone/>
            </a:pPr>
            <a:r>
              <a:rPr lang="cs-CZ" dirty="0" smtClean="0"/>
              <a:t>Navštívili jsme skanzen v Rožnově pod Radhoštěm. </a:t>
            </a:r>
          </a:p>
          <a:p>
            <a:pPr marL="0" indent="0">
              <a:buNone/>
            </a:pPr>
            <a:r>
              <a:rPr lang="cs-CZ" dirty="0" smtClean="0"/>
              <a:t>Podnikli jsme výstup na Lysou horu.</a:t>
            </a:r>
          </a:p>
          <a:p>
            <a:pPr marL="0" indent="0">
              <a:buNone/>
            </a:pPr>
            <a:r>
              <a:rPr lang="cs-CZ" dirty="0" smtClean="0"/>
              <a:t>Lanovkou jsme vyjeli na Pustevny a prohlédli jsme si sochu Radegasta.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Na konci července jsme se vrátili do Valašského Meziříčí.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4898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247" y="2248347"/>
            <a:ext cx="7745505" cy="442101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600" dirty="0"/>
              <a:t>Ú</a:t>
            </a:r>
            <a:r>
              <a:rPr lang="cs-CZ" sz="2600" dirty="0" smtClean="0"/>
              <a:t>stí                                                   vrchovina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Karlovy                                            nad Labem </a:t>
            </a:r>
          </a:p>
          <a:p>
            <a:pPr marL="0" indent="0">
              <a:buNone/>
            </a:pPr>
            <a:r>
              <a:rPr lang="cs-CZ" sz="2600" dirty="0" smtClean="0"/>
              <a:t>                                                           </a:t>
            </a:r>
          </a:p>
          <a:p>
            <a:pPr marL="0" indent="0">
              <a:buNone/>
            </a:pPr>
            <a:r>
              <a:rPr lang="cs-CZ" sz="2600" dirty="0" smtClean="0"/>
              <a:t>Čertovo                                            Vary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rybník                                               jezero             </a:t>
            </a:r>
          </a:p>
          <a:p>
            <a:pPr marL="0" indent="0">
              <a:buNone/>
            </a:pPr>
            <a:r>
              <a:rPr lang="cs-CZ" sz="2600" dirty="0" smtClean="0"/>
              <a:t>                                     </a:t>
            </a:r>
          </a:p>
          <a:p>
            <a:pPr marL="0" indent="0">
              <a:buNone/>
            </a:pPr>
            <a:r>
              <a:rPr lang="cs-CZ" sz="2600" dirty="0" smtClean="0"/>
              <a:t>Českomoravská                              Rožmberk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tyto zeměpisné názvy.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5927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Ústí nad Labem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Karlovy Vary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Čertovo jezero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rybník Rožmberk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Českomoravská vrchovina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3462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Klatovy,  Železná Ruda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Černé jezero, jezero Laka</a:t>
            </a:r>
          </a:p>
          <a:p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esnice Prášily, rozhledna Poledník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estaurace U Princů</a:t>
            </a:r>
          </a:p>
          <a:p>
            <a:endParaRPr lang="cs-CZ" dirty="0" smtClean="0"/>
          </a:p>
          <a:p>
            <a:r>
              <a:rPr lang="cs-CZ" dirty="0" smtClean="0"/>
              <a:t> Šumava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krátké vypravování a použij tyto názvy.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5656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KRAUSOVÁ, Zdeňka a Renata TERŠOVÁ. Český jazyk pro 6. ročník základní školy a primu víceletého gymnázia. 1. vyd. Plzeň: Fraus, 2003, 136 s. ISBN 80-723-8206-3. </a:t>
            </a:r>
            <a:endParaRPr lang="cs-CZ" dirty="0" smtClean="0"/>
          </a:p>
          <a:p>
            <a:r>
              <a:rPr lang="cs-CZ" dirty="0" smtClean="0"/>
              <a:t>Vlastní zdroje</a:t>
            </a:r>
          </a:p>
          <a:p>
            <a:endParaRPr lang="cs-CZ" dirty="0" smtClean="0"/>
          </a:p>
          <a:p>
            <a:r>
              <a:rPr lang="cs-CZ" sz="1800" dirty="0" smtClean="0"/>
              <a:t>Autorem materiálu a všech jeho částí, není-li uvedeno jinak, </a:t>
            </a:r>
            <a:r>
              <a:rPr lang="cs-CZ" sz="1800" smtClean="0"/>
              <a:t>je        Mgr</a:t>
            </a:r>
            <a:r>
              <a:rPr lang="cs-CZ" sz="1800" dirty="0" smtClean="0"/>
              <a:t>. Kateřina Palečková.</a:t>
            </a:r>
            <a:endParaRPr lang="cs-CZ" sz="1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003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168</TotalTime>
  <Words>443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Tvrdý obal</vt:lpstr>
      <vt:lpstr>Prezentace aplikace PowerPoint</vt:lpstr>
      <vt:lpstr>Anotace</vt:lpstr>
      <vt:lpstr>Podstatná jména obecná     a vlastní</vt:lpstr>
      <vt:lpstr>Vlastní jména</vt:lpstr>
      <vt:lpstr>Doplň malé nebo velké písmeno.</vt:lpstr>
      <vt:lpstr>Řešení</vt:lpstr>
      <vt:lpstr>Spoj tyto zeměpisné názvy.</vt:lpstr>
      <vt:lpstr>Řešení</vt:lpstr>
      <vt:lpstr>Napiš krátké vypravování a použij tyto názvy.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root</cp:lastModifiedBy>
  <cp:revision>15</cp:revision>
  <dcterms:created xsi:type="dcterms:W3CDTF">2012-07-01T04:58:33Z</dcterms:created>
  <dcterms:modified xsi:type="dcterms:W3CDTF">2013-05-17T11:03:49Z</dcterms:modified>
</cp:coreProperties>
</file>