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63" r:id="rId3"/>
    <p:sldId id="264" r:id="rId4"/>
    <p:sldId id="261" r:id="rId5"/>
    <p:sldId id="257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2BF5747-0AD0-4E35-BCE1-A10F290DB9A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DB517C-B4CF-4910-A6C3-ADA3848B4E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1203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14799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VY_32_INOVACE_5C_12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     ČESKÝ 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05888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</a:t>
            </a:r>
          </a:p>
          <a:p>
            <a:r>
              <a:rPr lang="cs-CZ" dirty="0" smtClean="0"/>
              <a:t>Seznamuje s druhy přídavných jmen.</a:t>
            </a:r>
          </a:p>
          <a:p>
            <a:r>
              <a:rPr lang="cs-CZ" dirty="0" smtClean="0"/>
              <a:t>Slouží k rozlišení přídavných jmen tvrdých a měkkých.</a:t>
            </a:r>
          </a:p>
          <a:p>
            <a:r>
              <a:rPr lang="cs-CZ" dirty="0" smtClean="0"/>
              <a:t>Podporuje procvičení pravopisných dovedností.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2730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- adjektiva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vlastnosti podstatných jmen, nebo jejich význam jinak vymezují (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malá</a:t>
            </a:r>
            <a:r>
              <a:rPr lang="cs-CZ" dirty="0" smtClean="0"/>
              <a:t> Vlasta,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výborný</a:t>
            </a:r>
            <a:r>
              <a:rPr lang="cs-CZ" dirty="0" smtClean="0"/>
              <a:t> žák,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cizí </a:t>
            </a:r>
            <a:r>
              <a:rPr lang="cs-CZ" dirty="0" smtClean="0"/>
              <a:t>jazyk,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letní</a:t>
            </a:r>
            <a:r>
              <a:rPr lang="cs-CZ" dirty="0" smtClean="0"/>
              <a:t> den,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Jirkův</a:t>
            </a:r>
            <a:r>
              <a:rPr lang="cs-CZ" dirty="0" smtClean="0"/>
              <a:t> kamarád,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Jitčin</a:t>
            </a:r>
            <a:r>
              <a:rPr lang="cs-CZ" dirty="0" smtClean="0"/>
              <a:t> pes)</a:t>
            </a:r>
          </a:p>
          <a:p>
            <a:endParaRPr lang="cs-CZ" dirty="0" smtClean="0"/>
          </a:p>
          <a:p>
            <a:r>
              <a:rPr lang="cs-CZ" dirty="0" smtClean="0"/>
              <a:t>Slovní druhy ohebné, skloňují se</a:t>
            </a:r>
          </a:p>
          <a:p>
            <a:endParaRPr lang="cs-CZ" dirty="0" smtClean="0"/>
          </a:p>
          <a:p>
            <a:r>
              <a:rPr lang="cs-CZ" dirty="0" smtClean="0"/>
              <a:t>Mluvnické kategorie (pád, číslo, rod</a:t>
            </a:r>
            <a:r>
              <a:rPr lang="cs-CZ" dirty="0"/>
              <a:t>)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5088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Tvrdá – vzor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mladý </a:t>
            </a:r>
            <a:r>
              <a:rPr lang="cs-CZ" dirty="0" smtClean="0"/>
              <a:t>– zdrav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ý</a:t>
            </a:r>
            <a:r>
              <a:rPr lang="cs-CZ" dirty="0" smtClean="0"/>
              <a:t> člověk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zdrav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á</a:t>
            </a:r>
            <a:r>
              <a:rPr lang="cs-CZ" dirty="0" smtClean="0"/>
              <a:t> výživa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zdrav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é</a:t>
            </a:r>
            <a:r>
              <a:rPr lang="cs-CZ" dirty="0" smtClean="0"/>
              <a:t> jídlo</a:t>
            </a:r>
          </a:p>
          <a:p>
            <a:r>
              <a:rPr lang="cs-CZ" dirty="0" smtClean="0"/>
              <a:t>Měkká – vzor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jarní</a:t>
            </a:r>
            <a:r>
              <a:rPr lang="cs-CZ" dirty="0" smtClean="0"/>
              <a:t> – hověz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í</a:t>
            </a:r>
            <a:r>
              <a:rPr lang="cs-CZ" dirty="0" smtClean="0"/>
              <a:t> vývar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hověz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í</a:t>
            </a:r>
            <a:r>
              <a:rPr lang="cs-CZ" dirty="0" smtClean="0"/>
              <a:t> polévka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hověz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í</a:t>
            </a:r>
            <a:r>
              <a:rPr lang="cs-CZ" dirty="0" smtClean="0"/>
              <a:t> maso</a:t>
            </a:r>
          </a:p>
          <a:p>
            <a:r>
              <a:rPr lang="cs-CZ" dirty="0" smtClean="0"/>
              <a:t>Přivlastňovací – vzor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otcův</a:t>
            </a:r>
            <a:r>
              <a:rPr lang="cs-CZ" dirty="0" smtClean="0"/>
              <a:t> – strýčk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ův</a:t>
            </a:r>
            <a:r>
              <a:rPr lang="cs-CZ" dirty="0" smtClean="0"/>
              <a:t> pes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strýčk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ova</a:t>
            </a:r>
            <a:r>
              <a:rPr lang="cs-CZ" dirty="0" smtClean="0"/>
              <a:t> zahrada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strýčk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ovo </a:t>
            </a:r>
            <a:r>
              <a:rPr lang="cs-CZ" dirty="0" smtClean="0"/>
              <a:t>auto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– vzor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matčin </a:t>
            </a:r>
            <a:r>
              <a:rPr lang="cs-CZ" dirty="0" smtClean="0"/>
              <a:t>– tet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 </a:t>
            </a:r>
            <a:r>
              <a:rPr lang="cs-CZ" dirty="0" smtClean="0"/>
              <a:t>pes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tet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ina</a:t>
            </a:r>
            <a:r>
              <a:rPr lang="cs-CZ" dirty="0" smtClean="0"/>
              <a:t> zahrada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tet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ino</a:t>
            </a:r>
            <a:r>
              <a:rPr lang="cs-CZ" dirty="0" smtClean="0"/>
              <a:t> auto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004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Přídavná jména tvrdá –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1. pád, množ. č., r. muž. živ. </a:t>
            </a:r>
          </a:p>
          <a:p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v koncovce píšeme  vždy  - 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smicípá hvězda 3"/>
          <p:cNvSpPr/>
          <p:nvPr/>
        </p:nvSpPr>
        <p:spPr>
          <a:xfrm>
            <a:off x="5580112" y="1700808"/>
            <a:ext cx="2559619" cy="208823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měkké 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8417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vlastnosti k těmto obrázkům.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548680"/>
            <a:ext cx="2880320" cy="231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Dominika\Local Settings\Temporary Internet Files\Content.IE5\O6FIXSGY\MC900019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944" y="3212976"/>
            <a:ext cx="403244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Dominika\Local Settings\Temporary Internet Files\Content.IE5\XT8ZROF5\MC9004106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253306"/>
            <a:ext cx="2838898" cy="296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5870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textu přídavná jména </a:t>
            </a:r>
            <a:r>
              <a:rPr lang="cs-CZ" dirty="0"/>
              <a:t> </a:t>
            </a:r>
            <a:r>
              <a:rPr lang="cs-CZ" dirty="0" smtClean="0"/>
              <a:t>         a zařaď je.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Babička ráda vaří jídla z rybího masa, ale  </a:t>
            </a:r>
            <a:r>
              <a:rPr lang="cs-CZ" dirty="0"/>
              <a:t>d</a:t>
            </a:r>
            <a:r>
              <a:rPr lang="cs-CZ" dirty="0" smtClean="0"/>
              <a:t>ědeček má rád vepřový bůček.</a:t>
            </a:r>
          </a:p>
          <a:p>
            <a:r>
              <a:rPr lang="cs-CZ" dirty="0" smtClean="0"/>
              <a:t> Bohužel to není</a:t>
            </a:r>
            <a:r>
              <a:rPr lang="cs-CZ" sz="800" dirty="0" smtClean="0"/>
              <a:t> </a:t>
            </a:r>
            <a:r>
              <a:rPr lang="cs-CZ" dirty="0" smtClean="0"/>
              <a:t>zdravé jídlo. </a:t>
            </a:r>
          </a:p>
          <a:p>
            <a:r>
              <a:rPr lang="cs-CZ" dirty="0" smtClean="0"/>
              <a:t>Teta si kupuje kozí sýr. </a:t>
            </a:r>
          </a:p>
          <a:p>
            <a:r>
              <a:rPr lang="cs-CZ" dirty="0" smtClean="0"/>
              <a:t>Strýček prodává pravý včelí med. </a:t>
            </a:r>
          </a:p>
          <a:p>
            <a:r>
              <a:rPr lang="cs-CZ" dirty="0" smtClean="0"/>
              <a:t>K obědu jsme dostali hovězí vývar.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tvrdá                                    měkká   </a:t>
            </a:r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 rot="2875097">
            <a:off x="2262874" y="3780611"/>
            <a:ext cx="484632" cy="978408"/>
          </a:xfrm>
          <a:prstGeom prst="downArrow">
            <a:avLst>
              <a:gd name="adj1" fmla="val 50000"/>
              <a:gd name="adj2" fmla="val 481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8979644">
            <a:off x="5553821" y="379407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5177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0" indent="0">
              <a:buNone/>
            </a:pPr>
            <a:r>
              <a:rPr lang="cs-CZ" dirty="0" smtClean="0"/>
              <a:t>                  Přídavná jména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vrdá</a:t>
            </a:r>
            <a:r>
              <a:rPr lang="cs-CZ" dirty="0" smtClean="0"/>
              <a:t>                                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měkká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epřový                             rybího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dravé                               kozí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ravý                                 včelí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hovězí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5389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Použij </a:t>
            </a:r>
            <a:r>
              <a:rPr lang="cs-CZ" dirty="0" smtClean="0"/>
              <a:t>ve větách.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  slabý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slabí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                    zajímavý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zajímaví</a:t>
            </a:r>
          </a:p>
          <a:p>
            <a:endParaRPr lang="cs-CZ" dirty="0" smtClean="0"/>
          </a:p>
          <a:p>
            <a:r>
              <a:rPr lang="cs-CZ" dirty="0" smtClean="0"/>
              <a:t>                     milý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milí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331640" y="764705"/>
            <a:ext cx="1224136" cy="1801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944887"/>
            <a:ext cx="1252137" cy="3671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43708" y="234888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426096" y="2330497"/>
            <a:ext cx="1395645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410444" y="2132856"/>
            <a:ext cx="1411297" cy="1874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400273" y="3723456"/>
            <a:ext cx="1368152" cy="421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1426096" y="3501008"/>
            <a:ext cx="1342329" cy="2170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26275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Uřízl si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slabý</a:t>
            </a:r>
            <a:r>
              <a:rPr lang="cs-CZ" dirty="0" smtClean="0"/>
              <a:t> vrbový proutek.</a:t>
            </a:r>
          </a:p>
          <a:p>
            <a:r>
              <a:rPr lang="cs-CZ" dirty="0" smtClean="0"/>
              <a:t>Moji rodiče jsou už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slabí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kinech dávají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zajímavý </a:t>
            </a:r>
            <a:r>
              <a:rPr lang="cs-CZ" dirty="0"/>
              <a:t>f</a:t>
            </a:r>
            <a:r>
              <a:rPr lang="cs-CZ" dirty="0" smtClean="0"/>
              <a:t>ilm.</a:t>
            </a:r>
          </a:p>
          <a:p>
            <a:r>
              <a:rPr lang="cs-CZ" dirty="0" smtClean="0"/>
              <a:t>Na besedě byli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zajímaví </a:t>
            </a:r>
            <a:r>
              <a:rPr lang="cs-CZ" dirty="0" smtClean="0"/>
              <a:t>herci.</a:t>
            </a:r>
          </a:p>
          <a:p>
            <a:r>
              <a:rPr lang="cs-CZ" dirty="0" smtClean="0"/>
              <a:t>Honza je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milý</a:t>
            </a:r>
            <a:r>
              <a:rPr lang="cs-CZ" dirty="0" smtClean="0"/>
              <a:t> kluk.</a:t>
            </a:r>
          </a:p>
          <a:p>
            <a:r>
              <a:rPr lang="cs-CZ" dirty="0" smtClean="0"/>
              <a:t>Jirka a Pavel jsou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milí </a:t>
            </a:r>
            <a:r>
              <a:rPr lang="cs-CZ" dirty="0" smtClean="0"/>
              <a:t>kluci.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4881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i/y.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Šediv</a:t>
            </a:r>
            <a:r>
              <a:rPr lang="cs-CZ" dirty="0" smtClean="0"/>
              <a:t>- holub se dostal do jestřáb-ch spárů.</a:t>
            </a:r>
          </a:p>
          <a:p>
            <a:r>
              <a:rPr lang="cs-CZ" dirty="0" err="1" smtClean="0"/>
              <a:t>Drz</a:t>
            </a:r>
            <a:r>
              <a:rPr lang="cs-CZ" dirty="0" smtClean="0"/>
              <a:t>- lupič vnikl </a:t>
            </a:r>
            <a:r>
              <a:rPr lang="cs-CZ" dirty="0" err="1" smtClean="0"/>
              <a:t>mal</a:t>
            </a:r>
            <a:r>
              <a:rPr lang="cs-CZ" dirty="0" smtClean="0"/>
              <a:t>-m okénkem do sklepa. </a:t>
            </a:r>
          </a:p>
          <a:p>
            <a:r>
              <a:rPr lang="cs-CZ" dirty="0" smtClean="0"/>
              <a:t>Nechci tě trápit oškliv-mi myšlenkami. </a:t>
            </a:r>
          </a:p>
          <a:p>
            <a:r>
              <a:rPr lang="cs-CZ" dirty="0" smtClean="0"/>
              <a:t>Skupina bos-ch chlapců doběhla k vos-mu hnízdu. </a:t>
            </a:r>
          </a:p>
          <a:p>
            <a:r>
              <a:rPr lang="cs-CZ" dirty="0" smtClean="0"/>
              <a:t>U kádě s živ-mi kapry se povalovaly ryb- šupiny.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62199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Šedivý</a:t>
            </a:r>
            <a:r>
              <a:rPr lang="cs-CZ" dirty="0" smtClean="0"/>
              <a:t> holub se dostal do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jestřábích</a:t>
            </a:r>
            <a:r>
              <a:rPr lang="cs-CZ" dirty="0" smtClean="0"/>
              <a:t> drápů.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Drzý</a:t>
            </a:r>
            <a:r>
              <a:rPr lang="cs-CZ" dirty="0" smtClean="0"/>
              <a:t> lupič vnikl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malým</a:t>
            </a:r>
            <a:r>
              <a:rPr lang="cs-CZ" dirty="0" smtClean="0"/>
              <a:t> okénkem do sklepa. </a:t>
            </a:r>
          </a:p>
          <a:p>
            <a:r>
              <a:rPr lang="cs-CZ" dirty="0" smtClean="0"/>
              <a:t>Nechci tě trápit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ošklivými </a:t>
            </a:r>
            <a:r>
              <a:rPr lang="cs-CZ" dirty="0" smtClean="0"/>
              <a:t>myšlenkami. </a:t>
            </a:r>
          </a:p>
          <a:p>
            <a:r>
              <a:rPr lang="cs-CZ" dirty="0" smtClean="0"/>
              <a:t>Skupina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bosých</a:t>
            </a:r>
            <a:r>
              <a:rPr lang="cs-CZ" dirty="0" smtClean="0"/>
              <a:t> chlapců doběhla k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vosímu</a:t>
            </a:r>
            <a:r>
              <a:rPr lang="cs-CZ" dirty="0" smtClean="0"/>
              <a:t> hnízdu. </a:t>
            </a:r>
            <a:endParaRPr lang="cs-CZ" dirty="0"/>
          </a:p>
          <a:p>
            <a:r>
              <a:rPr lang="cs-CZ" dirty="0" smtClean="0"/>
              <a:t> U kádě s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živými</a:t>
            </a:r>
            <a:r>
              <a:rPr lang="cs-CZ" dirty="0" smtClean="0"/>
              <a:t> kapry se povalovaly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rybí </a:t>
            </a:r>
            <a:r>
              <a:rPr lang="cs-CZ" dirty="0" smtClean="0"/>
              <a:t>šupiny.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4679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KRAUSOVÁ, Zdeňka a Renata TERŠOVÁ. Český jazyk pro 6. ročník základní </a:t>
            </a:r>
            <a:r>
              <a:rPr lang="cs-CZ"/>
              <a:t>školy </a:t>
            </a:r>
            <a:r>
              <a:rPr lang="cs-CZ" smtClean="0"/>
              <a:t>      </a:t>
            </a:r>
            <a:r>
              <a:rPr lang="cs-CZ" dirty="0" smtClean="0"/>
              <a:t>a </a:t>
            </a:r>
            <a:r>
              <a:rPr lang="cs-CZ" dirty="0"/>
              <a:t>primu víceletého gymnázia. 1. vyd. Plzeň: </a:t>
            </a:r>
            <a:r>
              <a:rPr lang="cs-CZ" dirty="0" smtClean="0"/>
              <a:t>Fraus</a:t>
            </a:r>
            <a:r>
              <a:rPr lang="cs-CZ" dirty="0"/>
              <a:t>, 2003, 136 </a:t>
            </a:r>
            <a:r>
              <a:rPr lang="cs-CZ" dirty="0" smtClean="0"/>
              <a:t>s. ISBN </a:t>
            </a:r>
            <a:r>
              <a:rPr lang="cs-CZ" dirty="0"/>
              <a:t>80-723-8206-3. </a:t>
            </a:r>
            <a:endParaRPr lang="cs-CZ" dirty="0" smtClean="0"/>
          </a:p>
          <a:p>
            <a:r>
              <a:rPr lang="cs-CZ" dirty="0" smtClean="0"/>
              <a:t>Otevřená </a:t>
            </a:r>
            <a:r>
              <a:rPr lang="cs-CZ" dirty="0"/>
              <a:t>galerie MS </a:t>
            </a:r>
            <a:r>
              <a:rPr lang="cs-CZ" dirty="0" smtClean="0"/>
              <a:t>Office</a:t>
            </a:r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200" dirty="0" smtClean="0"/>
              <a:t>Autorem materiálu a všech jeho částí, není-li uvedeno jinak, je Mgr. Kateřina Palečková.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039141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336</TotalTime>
  <Words>481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Prezentace aplikace PowerPoint</vt:lpstr>
      <vt:lpstr>Anotace</vt:lpstr>
      <vt:lpstr>Přídavná jména - adjektiva</vt:lpstr>
      <vt:lpstr>Druhy přídavných jmen</vt:lpstr>
      <vt:lpstr>Pamatuj!</vt:lpstr>
      <vt:lpstr>Vymysli vlastnosti k těmto obrázkům.</vt:lpstr>
      <vt:lpstr>Najdi v textu přídavná jména           a zařaď je. </vt:lpstr>
      <vt:lpstr>Řešení</vt:lpstr>
      <vt:lpstr>Použij ve větách.</vt:lpstr>
      <vt:lpstr>Řešení</vt:lpstr>
      <vt:lpstr>Doplň i/y.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29</cp:revision>
  <dcterms:created xsi:type="dcterms:W3CDTF">2012-07-05T05:05:18Z</dcterms:created>
  <dcterms:modified xsi:type="dcterms:W3CDTF">2013-05-17T11:38:58Z</dcterms:modified>
</cp:coreProperties>
</file>