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1"/>
  </p:notesMasterIdLst>
  <p:sldIdLst>
    <p:sldId id="258" r:id="rId3"/>
    <p:sldId id="268" r:id="rId4"/>
    <p:sldId id="260" r:id="rId5"/>
    <p:sldId id="269" r:id="rId6"/>
    <p:sldId id="263" r:id="rId7"/>
    <p:sldId id="270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902" autoAdjust="0"/>
  </p:normalViewPr>
  <p:slideViewPr>
    <p:cSldViewPr>
      <p:cViewPr>
        <p:scale>
          <a:sx n="77" d="100"/>
          <a:sy n="77" d="100"/>
        </p:scale>
        <p:origin x="-117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Eva </a:t>
          </a:r>
          <a:r>
            <a:rPr lang="cs-CZ" dirty="0" err="1" smtClean="0"/>
            <a:t>Konopová</a:t>
          </a:r>
          <a:r>
            <a:rPr lang="cs-CZ" dirty="0" smtClean="0"/>
            <a:t>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VY_32_INOVACE_01_Hudba v období gotiky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Hudba v období gotiky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1A2C25-5EFC-45BF-800E-032BACB298EF}" type="presOf" srcId="{445C7998-7549-48B0-BD68-D4F0167F02E5}" destId="{4D19AB04-24FA-40C2-B203-52AE3D15E171}" srcOrd="1" destOrd="0" presId="urn:microsoft.com/office/officeart/2005/8/layout/target3"/>
    <dgm:cxn modelId="{2F40450C-6B20-4180-885E-16B47186CBC2}" type="presOf" srcId="{DAEA276B-ECF9-46F6-A7D3-4693B2D32BC4}" destId="{F69A1436-182C-465B-AD7F-FE48E0C090C1}" srcOrd="1" destOrd="0" presId="urn:microsoft.com/office/officeart/2005/8/layout/target3"/>
    <dgm:cxn modelId="{CFAC63C6-E5F4-4A32-A4BE-4F5348953470}" type="presOf" srcId="{FBBFC3EA-9D9D-4F3A-BEA6-9C2C0E46BF20}" destId="{643EA938-EDE0-4533-ACCC-D2BD6F3A527C}" srcOrd="0" destOrd="0" presId="urn:microsoft.com/office/officeart/2005/8/layout/target3"/>
    <dgm:cxn modelId="{548663D0-74DE-4EE7-AAAC-AF6AF784AADF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1548E941-7247-4DC4-8497-34F172D11006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EBC633D-675D-40A3-A062-2F10413D43D0}" type="presOf" srcId="{019433A1-1324-4DE1-9E6F-32B851095F74}" destId="{E7297F21-D4FD-4A41-AE58-814D01A6B5E7}" srcOrd="1" destOrd="0" presId="urn:microsoft.com/office/officeart/2005/8/layout/target3"/>
    <dgm:cxn modelId="{6DECBDC6-5FEC-42A8-A2C3-6D921D5BD6AE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04CAFC-6B75-40E1-9CD6-91E1E01FCF88}" type="presOf" srcId="{C73C7642-F245-4585-8F88-243F9FAEF6CA}" destId="{97289DF2-90F4-4EC2-A9FC-633B00BAB610}" srcOrd="0" destOrd="0" presId="urn:microsoft.com/office/officeart/2005/8/layout/target3"/>
    <dgm:cxn modelId="{FB124771-2ADA-48C7-B6B1-92B3B672E1F1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1FD9BC6-3336-4B38-9F18-3DF9499A35AA}" type="presOf" srcId="{FBBFC3EA-9D9D-4F3A-BEA6-9C2C0E46BF20}" destId="{832BF48F-0145-4429-9E02-8FCA946CCE9E}" srcOrd="1" destOrd="0" presId="urn:microsoft.com/office/officeart/2005/8/layout/target3"/>
    <dgm:cxn modelId="{99A41B21-0F9D-4110-8315-6096E377A967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A5B7CF01-469A-4C16-ACAF-6672C7195FFD}" type="presOf" srcId="{EBC41103-E2E5-4D48-9B4B-425520D3D098}" destId="{F969C235-9271-4D34-B740-D627A121CAD0}" srcOrd="1" destOrd="0" presId="urn:microsoft.com/office/officeart/2005/8/layout/target3"/>
    <dgm:cxn modelId="{8554F48B-3807-40E0-B2DE-7EAD9B7D463C}" type="presOf" srcId="{019433A1-1324-4DE1-9E6F-32B851095F74}" destId="{A3817367-F2BC-482F-8832-FA00B51DCCF3}" srcOrd="0" destOrd="0" presId="urn:microsoft.com/office/officeart/2005/8/layout/target3"/>
    <dgm:cxn modelId="{211C61BD-CB5A-45D2-9CA3-EFC6697AA876}" type="presParOf" srcId="{71045F8C-00FA-488E-A7BD-E2E6753D979D}" destId="{3577EC6B-C980-4F34-8C69-4365E7B8FC8C}" srcOrd="0" destOrd="0" presId="urn:microsoft.com/office/officeart/2005/8/layout/target3"/>
    <dgm:cxn modelId="{98C226CC-70C2-4F13-91B1-21C7F4F563A8}" type="presParOf" srcId="{71045F8C-00FA-488E-A7BD-E2E6753D979D}" destId="{6940EB87-DC1D-4BC3-9408-9AC2E1FFC039}" srcOrd="1" destOrd="0" presId="urn:microsoft.com/office/officeart/2005/8/layout/target3"/>
    <dgm:cxn modelId="{15A715E5-7186-4D11-ABD4-685E4229BA59}" type="presParOf" srcId="{71045F8C-00FA-488E-A7BD-E2E6753D979D}" destId="{BC35EE03-4121-4EF9-923D-7CB6D30D358D}" srcOrd="2" destOrd="0" presId="urn:microsoft.com/office/officeart/2005/8/layout/target3"/>
    <dgm:cxn modelId="{5CF27DE4-39AA-4434-B609-D1A6FFEBFE76}" type="presParOf" srcId="{71045F8C-00FA-488E-A7BD-E2E6753D979D}" destId="{C95EEA27-3CBF-4645-A92D-9D8AF5C1CBFC}" srcOrd="3" destOrd="0" presId="urn:microsoft.com/office/officeart/2005/8/layout/target3"/>
    <dgm:cxn modelId="{4E08CFDE-6434-46A7-B63A-BFFA8B6AA1B9}" type="presParOf" srcId="{71045F8C-00FA-488E-A7BD-E2E6753D979D}" destId="{851BB866-B6AE-4566-893F-4C635BA974FC}" srcOrd="4" destOrd="0" presId="urn:microsoft.com/office/officeart/2005/8/layout/target3"/>
    <dgm:cxn modelId="{6B23CD00-27D8-4A43-A32A-D42B0DB82E88}" type="presParOf" srcId="{71045F8C-00FA-488E-A7BD-E2E6753D979D}" destId="{643EA938-EDE0-4533-ACCC-D2BD6F3A527C}" srcOrd="5" destOrd="0" presId="urn:microsoft.com/office/officeart/2005/8/layout/target3"/>
    <dgm:cxn modelId="{D7132CFC-C818-47DD-BBE3-098750D2D309}" type="presParOf" srcId="{71045F8C-00FA-488E-A7BD-E2E6753D979D}" destId="{92F31B18-D66D-4CC7-89B9-378928DE877D}" srcOrd="6" destOrd="0" presId="urn:microsoft.com/office/officeart/2005/8/layout/target3"/>
    <dgm:cxn modelId="{8B004CAC-9A52-4AF7-8100-1E06BADD69CA}" type="presParOf" srcId="{71045F8C-00FA-488E-A7BD-E2E6753D979D}" destId="{902074E1-B931-4618-97F1-FADBE82E9C3C}" srcOrd="7" destOrd="0" presId="urn:microsoft.com/office/officeart/2005/8/layout/target3"/>
    <dgm:cxn modelId="{C2D8437D-665A-4C3F-8EA1-F1A5DD455F22}" type="presParOf" srcId="{71045F8C-00FA-488E-A7BD-E2E6753D979D}" destId="{A3817367-F2BC-482F-8832-FA00B51DCCF3}" srcOrd="8" destOrd="0" presId="urn:microsoft.com/office/officeart/2005/8/layout/target3"/>
    <dgm:cxn modelId="{355725A6-37D3-4C1C-98B1-309389DC3CC6}" type="presParOf" srcId="{71045F8C-00FA-488E-A7BD-E2E6753D979D}" destId="{626ABFF6-56C8-4386-B662-68EC364EED9D}" srcOrd="9" destOrd="0" presId="urn:microsoft.com/office/officeart/2005/8/layout/target3"/>
    <dgm:cxn modelId="{F486FFBF-F4ED-41AD-ACE1-BA9C7B374B5E}" type="presParOf" srcId="{71045F8C-00FA-488E-A7BD-E2E6753D979D}" destId="{6DB11F1C-D028-4800-9625-6611CA9DE6D4}" srcOrd="10" destOrd="0" presId="urn:microsoft.com/office/officeart/2005/8/layout/target3"/>
    <dgm:cxn modelId="{567521C3-9A9F-43C2-8D40-4CAD9F23CDB5}" type="presParOf" srcId="{71045F8C-00FA-488E-A7BD-E2E6753D979D}" destId="{CDED6FE3-AD8F-4ACC-B6B8-710EDDD97598}" srcOrd="11" destOrd="0" presId="urn:microsoft.com/office/officeart/2005/8/layout/target3"/>
    <dgm:cxn modelId="{0C3E63D8-3B5F-4E41-AA75-B6F47925B390}" type="presParOf" srcId="{71045F8C-00FA-488E-A7BD-E2E6753D979D}" destId="{397AC6D7-84A6-4150-958F-83C92D9ACF38}" srcOrd="12" destOrd="0" presId="urn:microsoft.com/office/officeart/2005/8/layout/target3"/>
    <dgm:cxn modelId="{378F0CB2-9694-4A2D-88CC-38DDF2AAA103}" type="presParOf" srcId="{71045F8C-00FA-488E-A7BD-E2E6753D979D}" destId="{D7419528-33A6-416D-9E64-B3F7915C5149}" srcOrd="13" destOrd="0" presId="urn:microsoft.com/office/officeart/2005/8/layout/target3"/>
    <dgm:cxn modelId="{D23D2601-EBBF-4397-AA90-01EE726859C5}" type="presParOf" srcId="{71045F8C-00FA-488E-A7BD-E2E6753D979D}" destId="{97289DF2-90F4-4EC2-A9FC-633B00BAB610}" srcOrd="14" destOrd="0" presId="urn:microsoft.com/office/officeart/2005/8/layout/target3"/>
    <dgm:cxn modelId="{FE044992-565F-4BD1-A687-56163E8D8C7F}" type="presParOf" srcId="{71045F8C-00FA-488E-A7BD-E2E6753D979D}" destId="{234EBA9D-95B4-4C20-A84E-6F65F1085DC6}" srcOrd="15" destOrd="0" presId="urn:microsoft.com/office/officeart/2005/8/layout/target3"/>
    <dgm:cxn modelId="{75547917-9B81-4435-9735-A3E024A71C6E}" type="presParOf" srcId="{71045F8C-00FA-488E-A7BD-E2E6753D979D}" destId="{12255512-213F-41DF-90A6-8B4CD74A2B52}" srcOrd="16" destOrd="0" presId="urn:microsoft.com/office/officeart/2005/8/layout/target3"/>
    <dgm:cxn modelId="{E63098F7-17FE-4D3A-A37E-C60374FFFFFE}" type="presParOf" srcId="{71045F8C-00FA-488E-A7BD-E2E6753D979D}" destId="{50C2F88D-8688-44C2-A854-691F34009D3B}" srcOrd="17" destOrd="0" presId="urn:microsoft.com/office/officeart/2005/8/layout/target3"/>
    <dgm:cxn modelId="{7BA8B331-1736-498A-B5B5-07788086F116}" type="presParOf" srcId="{71045F8C-00FA-488E-A7BD-E2E6753D979D}" destId="{4D19AB04-24FA-40C2-B203-52AE3D15E171}" srcOrd="18" destOrd="0" presId="urn:microsoft.com/office/officeart/2005/8/layout/target3"/>
    <dgm:cxn modelId="{063125E2-C55F-4B6C-9584-2049CBB23155}" type="presParOf" srcId="{71045F8C-00FA-488E-A7BD-E2E6753D979D}" destId="{832BF48F-0145-4429-9E02-8FCA946CCE9E}" srcOrd="19" destOrd="0" presId="urn:microsoft.com/office/officeart/2005/8/layout/target3"/>
    <dgm:cxn modelId="{14729136-1243-4800-9257-4C77EC371577}" type="presParOf" srcId="{71045F8C-00FA-488E-A7BD-E2E6753D979D}" destId="{E7297F21-D4FD-4A41-AE58-814D01A6B5E7}" srcOrd="20" destOrd="0" presId="urn:microsoft.com/office/officeart/2005/8/layout/target3"/>
    <dgm:cxn modelId="{E908E1B1-D275-42EC-B271-8F979E95F6E1}" type="presParOf" srcId="{71045F8C-00FA-488E-A7BD-E2E6753D979D}" destId="{F69A1436-182C-465B-AD7F-FE48E0C090C1}" srcOrd="21" destOrd="0" presId="urn:microsoft.com/office/officeart/2005/8/layout/target3"/>
    <dgm:cxn modelId="{68078496-B154-48BA-AFCA-AAF7F34735EF}" type="presParOf" srcId="{71045F8C-00FA-488E-A7BD-E2E6753D979D}" destId="{AA41A67C-3D3F-4AE9-9E0F-5D7F7BB2E741}" srcOrd="22" destOrd="0" presId="urn:microsoft.com/office/officeart/2005/8/layout/target3"/>
    <dgm:cxn modelId="{A82969D2-3123-4D89-BF1C-E0B33DB598E3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F8E896-6C59-47A0-8F28-F775DD859B0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840BE9C-5DFB-49A0-839A-6BA94B684189}">
      <dgm:prSet custT="1"/>
      <dgm:spPr/>
      <dgm:t>
        <a:bodyPr/>
        <a:lstStyle/>
        <a:p>
          <a:r>
            <a:rPr lang="cs-CZ" sz="4000" dirty="0" smtClean="0">
              <a:solidFill>
                <a:srgbClr val="0070C0"/>
              </a:solidFill>
            </a:rPr>
            <a:t>Ve Francii – 12. - 14. stol.</a:t>
          </a:r>
        </a:p>
      </dgm:t>
    </dgm:pt>
    <dgm:pt modelId="{BDAC8DF6-36B9-4785-8CF6-446CD1395DC3}" type="parTrans" cxnId="{F21F4913-DABE-445C-BEB7-EC0E339FD323}">
      <dgm:prSet/>
      <dgm:spPr/>
      <dgm:t>
        <a:bodyPr/>
        <a:lstStyle/>
        <a:p>
          <a:endParaRPr lang="cs-CZ"/>
        </a:p>
      </dgm:t>
    </dgm:pt>
    <dgm:pt modelId="{44048FD2-BDCF-43B7-947E-CB8B23A8E64E}" type="sibTrans" cxnId="{F21F4913-DABE-445C-BEB7-EC0E339FD323}">
      <dgm:prSet/>
      <dgm:spPr/>
      <dgm:t>
        <a:bodyPr/>
        <a:lstStyle/>
        <a:p>
          <a:endParaRPr lang="cs-CZ"/>
        </a:p>
      </dgm:t>
    </dgm:pt>
    <dgm:pt modelId="{E65A7CE3-4980-4BB8-B8B3-3ECD6DC146DC}">
      <dgm:prSet custT="1"/>
      <dgm:spPr/>
      <dgm:t>
        <a:bodyPr/>
        <a:lstStyle/>
        <a:p>
          <a:r>
            <a:rPr lang="cs-CZ" sz="4000" dirty="0" smtClean="0">
              <a:solidFill>
                <a:srgbClr val="0070C0"/>
              </a:solidFill>
            </a:rPr>
            <a:t>V Čechách – 15. stol.</a:t>
          </a:r>
        </a:p>
      </dgm:t>
    </dgm:pt>
    <dgm:pt modelId="{A2982A3A-105C-4D54-BAE8-1423E7BD8550}" type="parTrans" cxnId="{64251FB7-35B8-4FC4-9B51-B1A9F9791EBF}">
      <dgm:prSet/>
      <dgm:spPr/>
      <dgm:t>
        <a:bodyPr/>
        <a:lstStyle/>
        <a:p>
          <a:endParaRPr lang="cs-CZ"/>
        </a:p>
      </dgm:t>
    </dgm:pt>
    <dgm:pt modelId="{ECFB8C5F-4967-4146-9994-5F7F20707E3E}" type="sibTrans" cxnId="{64251FB7-35B8-4FC4-9B51-B1A9F9791EBF}">
      <dgm:prSet/>
      <dgm:spPr/>
      <dgm:t>
        <a:bodyPr/>
        <a:lstStyle/>
        <a:p>
          <a:endParaRPr lang="cs-CZ"/>
        </a:p>
      </dgm:t>
    </dgm:pt>
    <dgm:pt modelId="{68138D6E-CBED-4605-AB80-85951DE56429}" type="pres">
      <dgm:prSet presAssocID="{EAF8E896-6C59-47A0-8F28-F775DD859B0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E9C47C4-9DDC-47E3-89F2-C4E358AB333A}" type="pres">
      <dgm:prSet presAssocID="{F840BE9C-5DFB-49A0-839A-6BA94B684189}" presName="parentText" presStyleLbl="node1" presStyleIdx="0" presStyleCnt="2" custLinFactNeighborX="388" custLinFactNeighborY="369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0552A3-6A09-45A2-BFC1-68C5FF2B1C79}" type="pres">
      <dgm:prSet presAssocID="{44048FD2-BDCF-43B7-947E-CB8B23A8E64E}" presName="spacer" presStyleCnt="0"/>
      <dgm:spPr/>
    </dgm:pt>
    <dgm:pt modelId="{DCB7E1DD-F4C8-4C3C-A15C-8F32B763A608}" type="pres">
      <dgm:prSet presAssocID="{E65A7CE3-4980-4BB8-B8B3-3ECD6DC146DC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044DB1-1D18-4F33-B0D0-7989EFFECD19}" type="presOf" srcId="{F840BE9C-5DFB-49A0-839A-6BA94B684189}" destId="{EE9C47C4-9DDC-47E3-89F2-C4E358AB333A}" srcOrd="0" destOrd="0" presId="urn:microsoft.com/office/officeart/2005/8/layout/vList2"/>
    <dgm:cxn modelId="{A4E2C38D-87CF-4C7F-B1F9-F94BCD39E306}" type="presOf" srcId="{E65A7CE3-4980-4BB8-B8B3-3ECD6DC146DC}" destId="{DCB7E1DD-F4C8-4C3C-A15C-8F32B763A608}" srcOrd="0" destOrd="0" presId="urn:microsoft.com/office/officeart/2005/8/layout/vList2"/>
    <dgm:cxn modelId="{64251FB7-35B8-4FC4-9B51-B1A9F9791EBF}" srcId="{EAF8E896-6C59-47A0-8F28-F775DD859B0B}" destId="{E65A7CE3-4980-4BB8-B8B3-3ECD6DC146DC}" srcOrd="1" destOrd="0" parTransId="{A2982A3A-105C-4D54-BAE8-1423E7BD8550}" sibTransId="{ECFB8C5F-4967-4146-9994-5F7F20707E3E}"/>
    <dgm:cxn modelId="{3A0E24FB-1DEE-4A10-8470-C2B02C3C1A8B}" type="presOf" srcId="{EAF8E896-6C59-47A0-8F28-F775DD859B0B}" destId="{68138D6E-CBED-4605-AB80-85951DE56429}" srcOrd="0" destOrd="0" presId="urn:microsoft.com/office/officeart/2005/8/layout/vList2"/>
    <dgm:cxn modelId="{F21F4913-DABE-445C-BEB7-EC0E339FD323}" srcId="{EAF8E896-6C59-47A0-8F28-F775DD859B0B}" destId="{F840BE9C-5DFB-49A0-839A-6BA94B684189}" srcOrd="0" destOrd="0" parTransId="{BDAC8DF6-36B9-4785-8CF6-446CD1395DC3}" sibTransId="{44048FD2-BDCF-43B7-947E-CB8B23A8E64E}"/>
    <dgm:cxn modelId="{D82D38DA-69E2-4862-92A4-99F3E448DDB1}" type="presParOf" srcId="{68138D6E-CBED-4605-AB80-85951DE56429}" destId="{EE9C47C4-9DDC-47E3-89F2-C4E358AB333A}" srcOrd="0" destOrd="0" presId="urn:microsoft.com/office/officeart/2005/8/layout/vList2"/>
    <dgm:cxn modelId="{4FFBD658-A2EF-4AD4-98D8-EE26EFCD5C14}" type="presParOf" srcId="{68138D6E-CBED-4605-AB80-85951DE56429}" destId="{2C0552A3-6A09-45A2-BFC1-68C5FF2B1C79}" srcOrd="1" destOrd="0" presId="urn:microsoft.com/office/officeart/2005/8/layout/vList2"/>
    <dgm:cxn modelId="{D591FD74-F7C6-4E4A-8286-DB553A4D1E1C}" type="presParOf" srcId="{68138D6E-CBED-4605-AB80-85951DE56429}" destId="{DCB7E1DD-F4C8-4C3C-A15C-8F32B763A60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7B49503-E3F7-4F4A-96AC-35585439D552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3E814554-8C49-452E-BE21-F148EA6C4009}">
      <dgm:prSet phldrT="[Text]"/>
      <dgm:spPr/>
      <dgm:t>
        <a:bodyPr/>
        <a:lstStyle/>
        <a:p>
          <a:r>
            <a:rPr lang="cs-CZ" dirty="0" smtClean="0"/>
            <a:t>Kde vznikla hudba v gotickém stylu?</a:t>
          </a:r>
          <a:endParaRPr lang="cs-CZ" dirty="0"/>
        </a:p>
      </dgm:t>
    </dgm:pt>
    <dgm:pt modelId="{6B70B1FD-D7DC-4F2B-AFA3-98A2F24A89A0}" type="parTrans" cxnId="{48AC02B3-889C-47FD-9E63-0058AA6B9F1F}">
      <dgm:prSet/>
      <dgm:spPr/>
      <dgm:t>
        <a:bodyPr/>
        <a:lstStyle/>
        <a:p>
          <a:endParaRPr lang="cs-CZ"/>
        </a:p>
      </dgm:t>
    </dgm:pt>
    <dgm:pt modelId="{42761AB5-B3F4-4BCE-889F-E9DAECD79D2C}" type="sibTrans" cxnId="{48AC02B3-889C-47FD-9E63-0058AA6B9F1F}">
      <dgm:prSet/>
      <dgm:spPr/>
      <dgm:t>
        <a:bodyPr/>
        <a:lstStyle/>
        <a:p>
          <a:endParaRPr lang="cs-CZ"/>
        </a:p>
      </dgm:t>
    </dgm:pt>
    <dgm:pt modelId="{54A0E6D1-5D5F-4B33-B4FB-B24BFE92950D}">
      <dgm:prSet phldrT="[Text]"/>
      <dgm:spPr/>
      <dgm:t>
        <a:bodyPr/>
        <a:lstStyle/>
        <a:p>
          <a:r>
            <a:rPr lang="cs-CZ" dirty="0" smtClean="0"/>
            <a:t>Z jaké země pocházejí trubadúři?</a:t>
          </a:r>
          <a:endParaRPr lang="cs-CZ" dirty="0"/>
        </a:p>
      </dgm:t>
    </dgm:pt>
    <dgm:pt modelId="{22FF4B1D-956E-44B3-AF5A-D8C4245B4E91}" type="parTrans" cxnId="{568CF567-DAE8-4C11-806E-2A1B0869BF1C}">
      <dgm:prSet/>
      <dgm:spPr/>
      <dgm:t>
        <a:bodyPr/>
        <a:lstStyle/>
        <a:p>
          <a:endParaRPr lang="cs-CZ"/>
        </a:p>
      </dgm:t>
    </dgm:pt>
    <dgm:pt modelId="{16D587E7-5644-449E-9E40-94349E32B82C}" type="sibTrans" cxnId="{568CF567-DAE8-4C11-806E-2A1B0869BF1C}">
      <dgm:prSet/>
      <dgm:spPr/>
      <dgm:t>
        <a:bodyPr/>
        <a:lstStyle/>
        <a:p>
          <a:endParaRPr lang="cs-CZ"/>
        </a:p>
      </dgm:t>
    </dgm:pt>
    <dgm:pt modelId="{B87BB3EA-A039-409D-BD64-1FA08DB7FAE7}">
      <dgm:prSet phldrT="[Text]"/>
      <dgm:spPr/>
      <dgm:t>
        <a:bodyPr/>
        <a:lstStyle/>
        <a:p>
          <a:r>
            <a:rPr lang="cs-CZ" dirty="0" smtClean="0"/>
            <a:t>Jméno </a:t>
          </a:r>
          <a:r>
            <a:rPr lang="cs-CZ" smtClean="0"/>
            <a:t>slavného truvéra</a:t>
          </a:r>
          <a:endParaRPr lang="cs-CZ"/>
        </a:p>
      </dgm:t>
    </dgm:pt>
    <dgm:pt modelId="{F4962DD2-C36D-46FF-A5C2-1A7449B039C8}" type="parTrans" cxnId="{256DD4FC-D35A-4CDB-A362-18AE9E2E0F6A}">
      <dgm:prSet/>
      <dgm:spPr/>
      <dgm:t>
        <a:bodyPr/>
        <a:lstStyle/>
        <a:p>
          <a:endParaRPr lang="cs-CZ"/>
        </a:p>
      </dgm:t>
    </dgm:pt>
    <dgm:pt modelId="{9967D394-8AB0-4F13-8047-8204D0EA7736}" type="sibTrans" cxnId="{256DD4FC-D35A-4CDB-A362-18AE9E2E0F6A}">
      <dgm:prSet/>
      <dgm:spPr/>
      <dgm:t>
        <a:bodyPr/>
        <a:lstStyle/>
        <a:p>
          <a:endParaRPr lang="cs-CZ"/>
        </a:p>
      </dgm:t>
    </dgm:pt>
    <dgm:pt modelId="{5DA33778-E239-4E72-AF5C-08EE927FDC0A}" type="pres">
      <dgm:prSet presAssocID="{37B49503-E3F7-4F4A-96AC-35585439D552}" presName="compositeShape" presStyleCnt="0">
        <dgm:presLayoutVars>
          <dgm:dir/>
          <dgm:resizeHandles/>
        </dgm:presLayoutVars>
      </dgm:prSet>
      <dgm:spPr/>
    </dgm:pt>
    <dgm:pt modelId="{1F1A5776-1726-4700-9630-61FE83EC578D}" type="pres">
      <dgm:prSet presAssocID="{37B49503-E3F7-4F4A-96AC-35585439D552}" presName="pyramid" presStyleLbl="node1" presStyleIdx="0" presStyleCnt="1" custLinFactNeighborX="-3414" custLinFactNeighborY="11005"/>
      <dgm:spPr/>
    </dgm:pt>
    <dgm:pt modelId="{2FC41FB0-A46A-4B9D-A1EA-2E7C9EC21C7C}" type="pres">
      <dgm:prSet presAssocID="{37B49503-E3F7-4F4A-96AC-35585439D552}" presName="theList" presStyleCnt="0"/>
      <dgm:spPr/>
    </dgm:pt>
    <dgm:pt modelId="{EE2A0BB8-E4B9-4BE3-9F61-E2A2144F70EF}" type="pres">
      <dgm:prSet presAssocID="{3E814554-8C49-452E-BE21-F148EA6C4009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0166E2-34F7-4F48-8E3F-9AD53FFA6E2A}" type="pres">
      <dgm:prSet presAssocID="{3E814554-8C49-452E-BE21-F148EA6C4009}" presName="aSpace" presStyleCnt="0"/>
      <dgm:spPr/>
    </dgm:pt>
    <dgm:pt modelId="{BFC5EF8E-8AF8-408D-A02E-F51FA1A6E3F0}" type="pres">
      <dgm:prSet presAssocID="{54A0E6D1-5D5F-4B33-B4FB-B24BFE92950D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B37AE3-5A60-44A0-942C-4A94435A7070}" type="pres">
      <dgm:prSet presAssocID="{54A0E6D1-5D5F-4B33-B4FB-B24BFE92950D}" presName="aSpace" presStyleCnt="0"/>
      <dgm:spPr/>
    </dgm:pt>
    <dgm:pt modelId="{3CD91025-8683-4A7F-84EB-D97480C999FE}" type="pres">
      <dgm:prSet presAssocID="{B87BB3EA-A039-409D-BD64-1FA08DB7FAE7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5CCE79-7113-4E66-AD16-BADC6AE711FE}" type="pres">
      <dgm:prSet presAssocID="{B87BB3EA-A039-409D-BD64-1FA08DB7FAE7}" presName="aSpace" presStyleCnt="0"/>
      <dgm:spPr/>
    </dgm:pt>
  </dgm:ptLst>
  <dgm:cxnLst>
    <dgm:cxn modelId="{1FCF697C-E7C5-4658-8542-C94770B61A46}" type="presOf" srcId="{54A0E6D1-5D5F-4B33-B4FB-B24BFE92950D}" destId="{BFC5EF8E-8AF8-408D-A02E-F51FA1A6E3F0}" srcOrd="0" destOrd="0" presId="urn:microsoft.com/office/officeart/2005/8/layout/pyramid2"/>
    <dgm:cxn modelId="{568CF567-DAE8-4C11-806E-2A1B0869BF1C}" srcId="{37B49503-E3F7-4F4A-96AC-35585439D552}" destId="{54A0E6D1-5D5F-4B33-B4FB-B24BFE92950D}" srcOrd="1" destOrd="0" parTransId="{22FF4B1D-956E-44B3-AF5A-D8C4245B4E91}" sibTransId="{16D587E7-5644-449E-9E40-94349E32B82C}"/>
    <dgm:cxn modelId="{9A22099E-F178-4715-A6A7-4213C5A7CCD0}" type="presOf" srcId="{3E814554-8C49-452E-BE21-F148EA6C4009}" destId="{EE2A0BB8-E4B9-4BE3-9F61-E2A2144F70EF}" srcOrd="0" destOrd="0" presId="urn:microsoft.com/office/officeart/2005/8/layout/pyramid2"/>
    <dgm:cxn modelId="{256DD4FC-D35A-4CDB-A362-18AE9E2E0F6A}" srcId="{37B49503-E3F7-4F4A-96AC-35585439D552}" destId="{B87BB3EA-A039-409D-BD64-1FA08DB7FAE7}" srcOrd="2" destOrd="0" parTransId="{F4962DD2-C36D-46FF-A5C2-1A7449B039C8}" sibTransId="{9967D394-8AB0-4F13-8047-8204D0EA7736}"/>
    <dgm:cxn modelId="{48AC02B3-889C-47FD-9E63-0058AA6B9F1F}" srcId="{37B49503-E3F7-4F4A-96AC-35585439D552}" destId="{3E814554-8C49-452E-BE21-F148EA6C4009}" srcOrd="0" destOrd="0" parTransId="{6B70B1FD-D7DC-4F2B-AFA3-98A2F24A89A0}" sibTransId="{42761AB5-B3F4-4BCE-889F-E9DAECD79D2C}"/>
    <dgm:cxn modelId="{5336E632-0E01-49FE-ABF4-17A6230E2C4A}" type="presOf" srcId="{B87BB3EA-A039-409D-BD64-1FA08DB7FAE7}" destId="{3CD91025-8683-4A7F-84EB-D97480C999FE}" srcOrd="0" destOrd="0" presId="urn:microsoft.com/office/officeart/2005/8/layout/pyramid2"/>
    <dgm:cxn modelId="{B45EAF36-A6E2-42A7-B40D-0EA6F98212A3}" type="presOf" srcId="{37B49503-E3F7-4F4A-96AC-35585439D552}" destId="{5DA33778-E239-4E72-AF5C-08EE927FDC0A}" srcOrd="0" destOrd="0" presId="urn:microsoft.com/office/officeart/2005/8/layout/pyramid2"/>
    <dgm:cxn modelId="{E1B5D957-FA5B-40CB-9787-9D0A36FEC98A}" type="presParOf" srcId="{5DA33778-E239-4E72-AF5C-08EE927FDC0A}" destId="{1F1A5776-1726-4700-9630-61FE83EC578D}" srcOrd="0" destOrd="0" presId="urn:microsoft.com/office/officeart/2005/8/layout/pyramid2"/>
    <dgm:cxn modelId="{11A53811-9F8C-4817-BBC0-976AF28367ED}" type="presParOf" srcId="{5DA33778-E239-4E72-AF5C-08EE927FDC0A}" destId="{2FC41FB0-A46A-4B9D-A1EA-2E7C9EC21C7C}" srcOrd="1" destOrd="0" presId="urn:microsoft.com/office/officeart/2005/8/layout/pyramid2"/>
    <dgm:cxn modelId="{D6BF5463-F129-4605-A468-EA5FFBBB3D2B}" type="presParOf" srcId="{2FC41FB0-A46A-4B9D-A1EA-2E7C9EC21C7C}" destId="{EE2A0BB8-E4B9-4BE3-9F61-E2A2144F70EF}" srcOrd="0" destOrd="0" presId="urn:microsoft.com/office/officeart/2005/8/layout/pyramid2"/>
    <dgm:cxn modelId="{FF3775FE-83A7-49DE-8142-FCDEA951AF6B}" type="presParOf" srcId="{2FC41FB0-A46A-4B9D-A1EA-2E7C9EC21C7C}" destId="{A30166E2-34F7-4F48-8E3F-9AD53FFA6E2A}" srcOrd="1" destOrd="0" presId="urn:microsoft.com/office/officeart/2005/8/layout/pyramid2"/>
    <dgm:cxn modelId="{B439DA48-7AE0-4567-A39E-7A635B637421}" type="presParOf" srcId="{2FC41FB0-A46A-4B9D-A1EA-2E7C9EC21C7C}" destId="{BFC5EF8E-8AF8-408D-A02E-F51FA1A6E3F0}" srcOrd="2" destOrd="0" presId="urn:microsoft.com/office/officeart/2005/8/layout/pyramid2"/>
    <dgm:cxn modelId="{EA5DDBBF-AE7B-4E8E-A4EE-A63123F769E8}" type="presParOf" srcId="{2FC41FB0-A46A-4B9D-A1EA-2E7C9EC21C7C}" destId="{C1B37AE3-5A60-44A0-942C-4A94435A7070}" srcOrd="3" destOrd="0" presId="urn:microsoft.com/office/officeart/2005/8/layout/pyramid2"/>
    <dgm:cxn modelId="{ED725EEE-C66E-4943-9DAF-A0BFC40252A6}" type="presParOf" srcId="{2FC41FB0-A46A-4B9D-A1EA-2E7C9EC21C7C}" destId="{3CD91025-8683-4A7F-84EB-D97480C999FE}" srcOrd="4" destOrd="0" presId="urn:microsoft.com/office/officeart/2005/8/layout/pyramid2"/>
    <dgm:cxn modelId="{4272F594-44E8-4A35-9502-F146E1EE34A8}" type="presParOf" srcId="{2FC41FB0-A46A-4B9D-A1EA-2E7C9EC21C7C}" destId="{B05CCE79-7113-4E66-AD16-BADC6AE711FE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VY_32_INOVACE_01_Hudba v období gotiky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Hudba v období gotiky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9C47C4-9DDC-47E3-89F2-C4E358AB333A}">
      <dsp:nvSpPr>
        <dsp:cNvPr id="0" name=""/>
        <dsp:cNvSpPr/>
      </dsp:nvSpPr>
      <dsp:spPr>
        <a:xfrm>
          <a:off x="0" y="728520"/>
          <a:ext cx="6096000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rgbClr val="0070C0"/>
              </a:solidFill>
            </a:rPr>
            <a:t>Ve Francii – 12. - 14. stol.</a:t>
          </a:r>
        </a:p>
      </dsp:txBody>
      <dsp:txXfrm>
        <a:off x="59399" y="787919"/>
        <a:ext cx="5977202" cy="1098002"/>
      </dsp:txXfrm>
    </dsp:sp>
    <dsp:sp modelId="{DCB7E1DD-F4C8-4C3C-A15C-8F32B763A608}">
      <dsp:nvSpPr>
        <dsp:cNvPr id="0" name=""/>
        <dsp:cNvSpPr/>
      </dsp:nvSpPr>
      <dsp:spPr>
        <a:xfrm>
          <a:off x="0" y="2125600"/>
          <a:ext cx="6096000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rgbClr val="0070C0"/>
              </a:solidFill>
            </a:rPr>
            <a:t>V Čechách – 15. stol.</a:t>
          </a:r>
        </a:p>
      </dsp:txBody>
      <dsp:txXfrm>
        <a:off x="59399" y="2184999"/>
        <a:ext cx="5977202" cy="10980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1A5776-1726-4700-9630-61FE83EC578D}">
      <dsp:nvSpPr>
        <dsp:cNvPr id="0" name=""/>
        <dsp:cNvSpPr/>
      </dsp:nvSpPr>
      <dsp:spPr>
        <a:xfrm>
          <a:off x="223897" y="0"/>
          <a:ext cx="4912320" cy="491232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2A0BB8-E4B9-4BE3-9F61-E2A2144F70EF}">
      <dsp:nvSpPr>
        <dsp:cNvPr id="0" name=""/>
        <dsp:cNvSpPr/>
      </dsp:nvSpPr>
      <dsp:spPr>
        <a:xfrm>
          <a:off x="2847763" y="493870"/>
          <a:ext cx="3193008" cy="116283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Kde vznikla hudba v gotickém stylu?</a:t>
          </a:r>
          <a:endParaRPr lang="cs-CZ" sz="2600" kern="1200" dirty="0"/>
        </a:p>
      </dsp:txBody>
      <dsp:txXfrm>
        <a:off x="2904528" y="550635"/>
        <a:ext cx="3079478" cy="1049308"/>
      </dsp:txXfrm>
    </dsp:sp>
    <dsp:sp modelId="{BFC5EF8E-8AF8-408D-A02E-F51FA1A6E3F0}">
      <dsp:nvSpPr>
        <dsp:cNvPr id="0" name=""/>
        <dsp:cNvSpPr/>
      </dsp:nvSpPr>
      <dsp:spPr>
        <a:xfrm>
          <a:off x="2847763" y="1802063"/>
          <a:ext cx="3193008" cy="116283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Z jaké země pocházejí trubadúři?</a:t>
          </a:r>
          <a:endParaRPr lang="cs-CZ" sz="2600" kern="1200" dirty="0"/>
        </a:p>
      </dsp:txBody>
      <dsp:txXfrm>
        <a:off x="2904528" y="1858828"/>
        <a:ext cx="3079478" cy="1049308"/>
      </dsp:txXfrm>
    </dsp:sp>
    <dsp:sp modelId="{3CD91025-8683-4A7F-84EB-D97480C999FE}">
      <dsp:nvSpPr>
        <dsp:cNvPr id="0" name=""/>
        <dsp:cNvSpPr/>
      </dsp:nvSpPr>
      <dsp:spPr>
        <a:xfrm>
          <a:off x="2847763" y="3110256"/>
          <a:ext cx="3193008" cy="116283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Jméno </a:t>
          </a:r>
          <a:r>
            <a:rPr lang="cs-CZ" sz="2600" kern="1200" smtClean="0"/>
            <a:t>slavného truvéra</a:t>
          </a:r>
          <a:endParaRPr lang="cs-CZ" sz="2600" kern="1200"/>
        </a:p>
      </dsp:txBody>
      <dsp:txXfrm>
        <a:off x="2904528" y="3167021"/>
        <a:ext cx="3079478" cy="10493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756973-9182-4071-8523-B091DE335F6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30036C-F275-4639-845A-6EE34E86A3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890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803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484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59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691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732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551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783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79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77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74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447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395AC3-9628-4951-ACED-8870EC24DF5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28B36-8C99-4791-A3D4-389E6EE46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242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7975279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5254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2103754"/>
              </p:ext>
            </p:extLst>
          </p:nvPr>
        </p:nvGraphicFramePr>
        <p:xfrm>
          <a:off x="1691680" y="1964383"/>
          <a:ext cx="6096000" cy="346055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24336"/>
                <a:gridCol w="3071664"/>
              </a:tblGrid>
              <a:tr h="366167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r>
                        <a:rPr lang="cs-CZ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632017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825998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 a</a:t>
                      </a:r>
                      <a:r>
                        <a:rPr lang="cs-CZ" baseline="0" dirty="0" smtClean="0"/>
                        <a:t> DVD nahrávky, nástěnná tabule, časová přímka </a:t>
                      </a:r>
                      <a:endParaRPr lang="cs-CZ" dirty="0"/>
                    </a:p>
                  </a:txBody>
                  <a:tcPr/>
                </a:tc>
              </a:tr>
              <a:tr h="1173745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366167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3535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Hudba v období gotiky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12. - 14. století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700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9577833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3647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Konopová\AppData\Local\Microsoft\Windows\Temporary Internet Files\Content.IE5\DE4CGPLA\MC9002375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7" y="3429000"/>
            <a:ext cx="2185987" cy="234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1196752"/>
            <a:ext cx="4268541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„</a:t>
            </a:r>
            <a:r>
              <a:rPr lang="cs-CZ" sz="4800" dirty="0" smtClean="0">
                <a:solidFill>
                  <a:srgbClr val="C00000"/>
                </a:solidFill>
              </a:rPr>
              <a:t>Pěvci lásky“</a:t>
            </a:r>
          </a:p>
          <a:p>
            <a:endParaRPr lang="cs-CZ" sz="4800" dirty="0" smtClean="0">
              <a:solidFill>
                <a:srgbClr val="C00000"/>
              </a:solidFill>
            </a:endParaRPr>
          </a:p>
          <a:p>
            <a:r>
              <a:rPr lang="cs-CZ" sz="3200" dirty="0" smtClean="0">
                <a:solidFill>
                  <a:srgbClr val="C00000"/>
                </a:solidFill>
              </a:rPr>
              <a:t>Trubadúři – Francie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Truvéři – Francie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Minnesängři - Německo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304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187624" y="1412776"/>
            <a:ext cx="3096344" cy="3600399"/>
            <a:chOff x="956800" y="-281745"/>
            <a:chExt cx="1473201" cy="2133612"/>
          </a:xfrm>
        </p:grpSpPr>
        <p:sp>
          <p:nvSpPr>
            <p:cNvPr id="4" name="Šestiúhelník 3"/>
            <p:cNvSpPr/>
            <p:nvPr/>
          </p:nvSpPr>
          <p:spPr>
            <a:xfrm rot="5400000">
              <a:off x="846734" y="47141"/>
              <a:ext cx="1693333" cy="1473200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Šestiúhelník 4"/>
            <p:cNvSpPr/>
            <p:nvPr/>
          </p:nvSpPr>
          <p:spPr>
            <a:xfrm>
              <a:off x="956800" y="-281745"/>
              <a:ext cx="1473201" cy="213361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9530" tIns="49530" rIns="49530" bIns="49530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solidFill>
                    <a:srgbClr val="0070C0"/>
                  </a:solidFill>
                </a:rPr>
                <a:t>Nejznámější truvér - Richard Lví srdce</a:t>
              </a: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932040" y="1196752"/>
            <a:ext cx="2592288" cy="3816423"/>
            <a:chOff x="3408038" y="519836"/>
            <a:chExt cx="1473200" cy="1693333"/>
          </a:xfrm>
        </p:grpSpPr>
        <p:sp>
          <p:nvSpPr>
            <p:cNvPr id="7" name="Šestiúhelník 6"/>
            <p:cNvSpPr/>
            <p:nvPr/>
          </p:nvSpPr>
          <p:spPr>
            <a:xfrm rot="5400000">
              <a:off x="3297971" y="629903"/>
              <a:ext cx="1693333" cy="1473200"/>
            </a:xfrm>
            <a:prstGeom prst="hexagon">
              <a:avLst>
                <a:gd name="adj" fmla="val 25000"/>
                <a:gd name="vf" fmla="val 11547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Šestiúhelník 4"/>
            <p:cNvSpPr/>
            <p:nvPr/>
          </p:nvSpPr>
          <p:spPr>
            <a:xfrm>
              <a:off x="3637611" y="783715"/>
              <a:ext cx="1014052" cy="116557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9530" tIns="49530" rIns="49530" bIns="49530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solidFill>
                    <a:srgbClr val="0070C0"/>
                  </a:solidFill>
                </a:rPr>
                <a:t>Slavný </a:t>
              </a:r>
              <a:r>
                <a:rPr lang="cs-CZ" sz="2400" b="1" kern="1200" dirty="0" smtClean="0">
                  <a:solidFill>
                    <a:srgbClr val="0070C0"/>
                  </a:solidFill>
                </a:rPr>
                <a:t>minnesängr – Václav II.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01717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3" y="908721"/>
            <a:ext cx="475252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Opakování:</a:t>
            </a:r>
            <a:endParaRPr lang="cs-CZ" sz="6000" b="1" dirty="0">
              <a:solidFill>
                <a:srgbClr val="0070C0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9565292"/>
              </p:ext>
            </p:extLst>
          </p:nvPr>
        </p:nvGraphicFramePr>
        <p:xfrm>
          <a:off x="1259632" y="1772816"/>
          <a:ext cx="6432376" cy="4912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7470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3886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229</TotalTime>
  <Words>162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Špendlík</vt:lpstr>
      <vt:lpstr>Motiv systému Office</vt:lpstr>
      <vt:lpstr>Prezentace aplikace PowerPoint</vt:lpstr>
      <vt:lpstr>Anotace</vt:lpstr>
      <vt:lpstr>Hudba v období gotiky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Konopová</dc:creator>
  <cp:lastModifiedBy>Dufková</cp:lastModifiedBy>
  <cp:revision>24</cp:revision>
  <dcterms:created xsi:type="dcterms:W3CDTF">2012-02-29T08:43:28Z</dcterms:created>
  <dcterms:modified xsi:type="dcterms:W3CDTF">2012-03-14T08:37:03Z</dcterms:modified>
</cp:coreProperties>
</file>