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6" r:id="rId3"/>
    <p:sldId id="267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VY_32_INOVACE_14_18_20 Hory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6A75488-B7FB-424B-93D0-2E5DEF4B0D05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9A6EB01-AB6D-473D-A2C2-874F2B2BA495}" type="presOf" srcId="{1D895EAB-76A7-41C6-9C6C-7D303AD4C23C}" destId="{347D85BD-7382-4413-9298-D06CC996458A}" srcOrd="0" destOrd="0" presId="urn:microsoft.com/office/officeart/2005/8/layout/target3"/>
    <dgm:cxn modelId="{1CFF3CEC-6C0E-4F49-A8E0-8038B64F0CA1}" type="presOf" srcId="{DAAD5A11-3EBC-47AE-AB1C-4F1B938732A7}" destId="{2D933DCE-BBEA-46A5-98BC-CA41A7DBB761}" srcOrd="0" destOrd="0" presId="urn:microsoft.com/office/officeart/2005/8/layout/target3"/>
    <dgm:cxn modelId="{8A0117DC-F46D-4DAC-BB7A-F0F69EB4A8DB}" type="presOf" srcId="{A4836DAF-3E6B-4198-A089-B3C0D0384F2B}" destId="{4F0AD45D-7E6A-4C4A-90DF-90E27C4B175D}" srcOrd="0" destOrd="0" presId="urn:microsoft.com/office/officeart/2005/8/layout/target3"/>
    <dgm:cxn modelId="{F448A15F-9811-4261-8AB5-5C7E03C87DEF}" type="presOf" srcId="{A4836DAF-3E6B-4198-A089-B3C0D0384F2B}" destId="{36B74B1E-3C18-4C06-BA03-CB2EB266F8FF}" srcOrd="1" destOrd="0" presId="urn:microsoft.com/office/officeart/2005/8/layout/target3"/>
    <dgm:cxn modelId="{27ACE1A2-DD1E-4AE7-A525-6DBCC8A80437}" type="presOf" srcId="{FFA013E9-5C5D-404D-8688-08171EA7A387}" destId="{359A210A-E8C9-4FD6-9BC7-434F4455A6B5}" srcOrd="1" destOrd="0" presId="urn:microsoft.com/office/officeart/2005/8/layout/target3"/>
    <dgm:cxn modelId="{6C7809E5-834F-49A0-8ADB-CB6657484521}" type="presOf" srcId="{D9242A4C-F33A-42E2-BFA4-EC80805DCD32}" destId="{7DDB6D97-C311-42E1-B77C-B194BAE75773}" srcOrd="0" destOrd="0" presId="urn:microsoft.com/office/officeart/2005/8/layout/target3"/>
    <dgm:cxn modelId="{56DB9C50-5A4E-4337-AEE8-1E34A2447FBF}" type="presOf" srcId="{D9242A4C-F33A-42E2-BFA4-EC80805DCD32}" destId="{5A434D34-FA65-40B0-A4CE-3A1E2B14A215}" srcOrd="1" destOrd="0" presId="urn:microsoft.com/office/officeart/2005/8/layout/target3"/>
    <dgm:cxn modelId="{582D1352-B0C9-4F48-A1D4-8C996459CFDC}" type="presOf" srcId="{FFA013E9-5C5D-404D-8688-08171EA7A387}" destId="{E1DA18CB-4B0A-4D0C-9459-15C4B327891F}" srcOrd="0" destOrd="0" presId="urn:microsoft.com/office/officeart/2005/8/layout/target3"/>
    <dgm:cxn modelId="{44DA9559-FDA8-49AC-974B-80E937766152}" type="presOf" srcId="{1D895EAB-76A7-41C6-9C6C-7D303AD4C23C}" destId="{94413E88-B296-45A5-9057-6B5765B63A8F}" srcOrd="1" destOrd="0" presId="urn:microsoft.com/office/officeart/2005/8/layout/target3"/>
    <dgm:cxn modelId="{989CAF0B-F29C-49A8-BD6B-E41D485459AB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1838D2C-609C-4FCE-9EA8-CA273DCB2615}" type="presParOf" srcId="{2D933DCE-BBEA-46A5-98BC-CA41A7DBB761}" destId="{D3A73299-62A4-4767-8E25-C16133A0B902}" srcOrd="0" destOrd="0" presId="urn:microsoft.com/office/officeart/2005/8/layout/target3"/>
    <dgm:cxn modelId="{E2BA2F08-F482-4793-818E-FE9AA6BA00BC}" type="presParOf" srcId="{2D933DCE-BBEA-46A5-98BC-CA41A7DBB761}" destId="{EE30B2AF-DDC9-42DB-9092-5595C6257A57}" srcOrd="1" destOrd="0" presId="urn:microsoft.com/office/officeart/2005/8/layout/target3"/>
    <dgm:cxn modelId="{04467DB6-FEFE-4070-B2E3-0AA50F8A9E62}" type="presParOf" srcId="{2D933DCE-BBEA-46A5-98BC-CA41A7DBB761}" destId="{E1DA18CB-4B0A-4D0C-9459-15C4B327891F}" srcOrd="2" destOrd="0" presId="urn:microsoft.com/office/officeart/2005/8/layout/target3"/>
    <dgm:cxn modelId="{F193EA68-F408-4348-A4A9-E65082692905}" type="presParOf" srcId="{2D933DCE-BBEA-46A5-98BC-CA41A7DBB761}" destId="{29996EEB-8589-4AED-9C98-E2204A026234}" srcOrd="3" destOrd="0" presId="urn:microsoft.com/office/officeart/2005/8/layout/target3"/>
    <dgm:cxn modelId="{F85D0E30-6A36-4D62-9304-4DE48863E32A}" type="presParOf" srcId="{2D933DCE-BBEA-46A5-98BC-CA41A7DBB761}" destId="{056AE7B2-579D-40D1-A57C-4E33BFED76BE}" srcOrd="4" destOrd="0" presId="urn:microsoft.com/office/officeart/2005/8/layout/target3"/>
    <dgm:cxn modelId="{CC3D5456-35A2-4A7D-B573-F1802937CBA7}" type="presParOf" srcId="{2D933DCE-BBEA-46A5-98BC-CA41A7DBB761}" destId="{4F0AD45D-7E6A-4C4A-90DF-90E27C4B175D}" srcOrd="5" destOrd="0" presId="urn:microsoft.com/office/officeart/2005/8/layout/target3"/>
    <dgm:cxn modelId="{AA280A57-6E8A-4182-896D-03C0D244A100}" type="presParOf" srcId="{2D933DCE-BBEA-46A5-98BC-CA41A7DBB761}" destId="{1804A346-BBD3-438B-AE0F-7BEBB1E2AF96}" srcOrd="6" destOrd="0" presId="urn:microsoft.com/office/officeart/2005/8/layout/target3"/>
    <dgm:cxn modelId="{E6EFD818-08FA-409A-AF93-562D88A17873}" type="presParOf" srcId="{2D933DCE-BBEA-46A5-98BC-CA41A7DBB761}" destId="{60CB9877-708D-4C64-AA73-CFD3F3076BC2}" srcOrd="7" destOrd="0" presId="urn:microsoft.com/office/officeart/2005/8/layout/target3"/>
    <dgm:cxn modelId="{CF093163-5F6D-4320-984D-337B721431A5}" type="presParOf" srcId="{2D933DCE-BBEA-46A5-98BC-CA41A7DBB761}" destId="{347D85BD-7382-4413-9298-D06CC996458A}" srcOrd="8" destOrd="0" presId="urn:microsoft.com/office/officeart/2005/8/layout/target3"/>
    <dgm:cxn modelId="{0D78809A-7173-4279-9DCB-EF13801E810D}" type="presParOf" srcId="{2D933DCE-BBEA-46A5-98BC-CA41A7DBB761}" destId="{C4DD5B9C-4D9E-449D-A063-107A759DF3D1}" srcOrd="9" destOrd="0" presId="urn:microsoft.com/office/officeart/2005/8/layout/target3"/>
    <dgm:cxn modelId="{B1D1E606-FC79-4B81-BC23-12A898E42CD3}" type="presParOf" srcId="{2D933DCE-BBEA-46A5-98BC-CA41A7DBB761}" destId="{CD515E15-5457-47F2-8109-A2A59D66C930}" srcOrd="10" destOrd="0" presId="urn:microsoft.com/office/officeart/2005/8/layout/target3"/>
    <dgm:cxn modelId="{2904F938-45F8-4619-85B3-8F1C5D11E77D}" type="presParOf" srcId="{2D933DCE-BBEA-46A5-98BC-CA41A7DBB761}" destId="{7DDB6D97-C311-42E1-B77C-B194BAE75773}" srcOrd="11" destOrd="0" presId="urn:microsoft.com/office/officeart/2005/8/layout/target3"/>
    <dgm:cxn modelId="{6783B7A4-1CE5-4606-B149-BAE00CBD7BC1}" type="presParOf" srcId="{2D933DCE-BBEA-46A5-98BC-CA41A7DBB761}" destId="{DE2B4424-17B1-4404-A13F-04051C43B79D}" srcOrd="12" destOrd="0" presId="urn:microsoft.com/office/officeart/2005/8/layout/target3"/>
    <dgm:cxn modelId="{5455A113-4D5C-472D-8EC0-BAE082EAB6E7}" type="presParOf" srcId="{2D933DCE-BBEA-46A5-98BC-CA41A7DBB761}" destId="{555607BD-8A1D-4EBB-825A-8C74A1FB0FFC}" srcOrd="13" destOrd="0" presId="urn:microsoft.com/office/officeart/2005/8/layout/target3"/>
    <dgm:cxn modelId="{C7E685DB-E239-4EB3-A152-77447A7D9AC1}" type="presParOf" srcId="{2D933DCE-BBEA-46A5-98BC-CA41A7DBB761}" destId="{AAB7E4A6-9D01-402C-9D7A-6D30767F0B58}" srcOrd="14" destOrd="0" presId="urn:microsoft.com/office/officeart/2005/8/layout/target3"/>
    <dgm:cxn modelId="{07DDEF04-B29C-4144-8E32-A2A9DADA0AAC}" type="presParOf" srcId="{2D933DCE-BBEA-46A5-98BC-CA41A7DBB761}" destId="{359A210A-E8C9-4FD6-9BC7-434F4455A6B5}" srcOrd="15" destOrd="0" presId="urn:microsoft.com/office/officeart/2005/8/layout/target3"/>
    <dgm:cxn modelId="{745D938D-6500-4F2D-B44F-8FE395C55C3E}" type="presParOf" srcId="{2D933DCE-BBEA-46A5-98BC-CA41A7DBB761}" destId="{36B74B1E-3C18-4C06-BA03-CB2EB266F8FF}" srcOrd="16" destOrd="0" presId="urn:microsoft.com/office/officeart/2005/8/layout/target3"/>
    <dgm:cxn modelId="{49C4F218-F607-431E-A0CF-FE47B09FAC06}" type="presParOf" srcId="{2D933DCE-BBEA-46A5-98BC-CA41A7DBB761}" destId="{94413E88-B296-45A5-9057-6B5765B63A8F}" srcOrd="17" destOrd="0" presId="urn:microsoft.com/office/officeart/2005/8/layout/target3"/>
    <dgm:cxn modelId="{8C8F286D-77CF-4F71-8FD1-7FBA2E46B839}" type="presParOf" srcId="{2D933DCE-BBEA-46A5-98BC-CA41A7DBB761}" destId="{5A434D34-FA65-40B0-A4CE-3A1E2B14A215}" srcOrd="18" destOrd="0" presId="urn:microsoft.com/office/officeart/2005/8/layout/target3"/>
    <dgm:cxn modelId="{A60D28FC-42B6-47EF-8B88-71EA954FA8E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VY_32_INOVACE_14_18_20 Hory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92ECB0-6C6C-41F8-B4C2-20B259EB4401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386298-4B42-4E46-9E48-7D5EF53A57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0410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264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2675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5835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65097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4988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2440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28379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3708236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86111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30854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5305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EC012D1-9CD1-4E1F-B8F5-230643CF37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6EEF226-8B92-4DBE-83DA-FD812EF2E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13.6.2013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099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9/Himalaya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3/Grand_Tetons11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3/Grand_Tetons11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malayas.jpg" TargetMode="External"/><Relationship Id="rId2" Type="http://schemas.openxmlformats.org/officeDocument/2006/relationships/hyperlink" Target="http://cs.wikipedia.org/wiki/Soubor:C%C3%A8dre_du_Liban_Barouk_2005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Grand_Tetons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16814100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613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slouží k učivu na téma: Hory</a:t>
            </a:r>
          </a:p>
          <a:p>
            <a:r>
              <a:rPr lang="cs-CZ" dirty="0" smtClean="0"/>
              <a:t>Slide 3 – 4 – teorie k tématu hory</a:t>
            </a:r>
          </a:p>
          <a:p>
            <a:r>
              <a:rPr lang="cs-CZ" dirty="0" smtClean="0"/>
              <a:t>Slide 5 – samostatná práce žáka: žák popíše výstup na horu se základními přírodními změnami</a:t>
            </a:r>
          </a:p>
          <a:p>
            <a:r>
              <a:rPr lang="cs-CZ" dirty="0" smtClean="0"/>
              <a:t>Slide 6 – teorie</a:t>
            </a:r>
          </a:p>
          <a:p>
            <a:r>
              <a:rPr lang="cs-CZ" dirty="0" smtClean="0"/>
              <a:t>Slide 7 – SOUTĚŽ „CO NEJVÍCE ROZDÍLŮ“</a:t>
            </a:r>
          </a:p>
          <a:p>
            <a:r>
              <a:rPr lang="cs-CZ" dirty="0" smtClean="0"/>
              <a:t>Slide 8 – 9 – samostatná práce žáka, poté společná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1449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Hory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060848"/>
            <a:ext cx="7344932" cy="3771781"/>
          </a:xfrm>
        </p:spPr>
        <p:txBody>
          <a:bodyPr/>
          <a:lstStyle/>
          <a:p>
            <a:r>
              <a:rPr lang="cs-CZ" dirty="0" smtClean="0"/>
              <a:t>Mrzne a padá sníh po celý rok </a:t>
            </a:r>
          </a:p>
          <a:p>
            <a:r>
              <a:rPr lang="cs-CZ" b="1" dirty="0" smtClean="0"/>
              <a:t>Sněžná čára </a:t>
            </a:r>
            <a:r>
              <a:rPr lang="cs-CZ" dirty="0" smtClean="0"/>
              <a:t>– hranice, kde sníh netaje. </a:t>
            </a:r>
          </a:p>
          <a:p>
            <a:r>
              <a:rPr lang="cs-CZ" dirty="0" smtClean="0"/>
              <a:t>Vrstva sněhu se neustále zvětšuje – spodní vrstva se mění v </a:t>
            </a:r>
            <a:r>
              <a:rPr lang="cs-CZ" b="1" dirty="0" smtClean="0"/>
              <a:t>led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Vrstva ledu velká – led se pohybuje – </a:t>
            </a:r>
            <a:r>
              <a:rPr lang="cs-CZ" b="1" dirty="0" smtClean="0"/>
              <a:t>horské ledovce</a:t>
            </a:r>
          </a:p>
          <a:p>
            <a:endParaRPr lang="cs-CZ" b="1" dirty="0" smtClean="0"/>
          </a:p>
        </p:txBody>
      </p:sp>
      <p:pic>
        <p:nvPicPr>
          <p:cNvPr id="1026" name="Picture 2" descr="Soubor:Himalaya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2982" y="4149080"/>
            <a:ext cx="360723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42982" y="6525344"/>
            <a:ext cx="311339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wikipedia.org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3460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027113"/>
            <a:ext cx="702468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               </a:t>
            </a:r>
            <a:endParaRPr lang="cs-CZ" dirty="0"/>
          </a:p>
        </p:txBody>
      </p:sp>
      <p:pic>
        <p:nvPicPr>
          <p:cNvPr id="2050" name="Picture 2" descr="Soubor:Grand Tetons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850" y="188640"/>
            <a:ext cx="4914546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57818" y="2071678"/>
            <a:ext cx="3024336" cy="261610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Výšková stupňovitost</a:t>
            </a:r>
          </a:p>
          <a:p>
            <a:r>
              <a:rPr lang="cs-CZ" b="1" dirty="0" smtClean="0"/>
              <a:t>-</a:t>
            </a:r>
            <a:r>
              <a:rPr lang="cs-CZ" sz="2000" b="1" dirty="0" smtClean="0"/>
              <a:t>se stoupající nadmořskou výškou se mění rostliny a živočichové, klesá teplota, roste tlak.  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4850" y="6657707"/>
            <a:ext cx="22269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www.wikipedie.org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4028356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Grand Tetons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850" y="188640"/>
            <a:ext cx="4914546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14942" y="1071546"/>
            <a:ext cx="335758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Popiš cestu od řeky na vrchol hory….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4850" y="6638729"/>
            <a:ext cx="19388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Adaptace rostlin v horách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Hluboké a bohaté kořeny</a:t>
            </a:r>
          </a:p>
          <a:p>
            <a:r>
              <a:rPr lang="cs-CZ" dirty="0" smtClean="0"/>
              <a:t>Nízký vrůst – proti větru a mrazu</a:t>
            </a:r>
          </a:p>
          <a:p>
            <a:r>
              <a:rPr lang="cs-CZ" dirty="0" smtClean="0"/>
              <a:t>Svými kořeny chrání půdu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SNADNÉ OHROŽENÍ EKOSYSTÉMU HOR </a:t>
            </a:r>
          </a:p>
          <a:p>
            <a:r>
              <a:rPr lang="cs-CZ" b="1" dirty="0" smtClean="0"/>
              <a:t>(vyhlašování chráněných území hor) 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2928926" y="3786190"/>
            <a:ext cx="714380" cy="857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PEVNINSKÝ LEDOVEC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HORSKÝ LEDOVEC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Vysvětli, proč…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</a:t>
            </a:r>
            <a:r>
              <a:rPr lang="cs-CZ" dirty="0" smtClean="0"/>
              <a:t>enajdeme </a:t>
            </a:r>
            <a:r>
              <a:rPr lang="cs-CZ" dirty="0" smtClean="0"/>
              <a:t>v našich horách led a sníh po celý </a:t>
            </a:r>
            <a:r>
              <a:rPr lang="cs-CZ" dirty="0" smtClean="0"/>
              <a:t>rok: </a:t>
            </a:r>
            <a:r>
              <a:rPr lang="cs-CZ" dirty="0" smtClean="0"/>
              <a:t>_______________________________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</a:t>
            </a:r>
            <a:r>
              <a:rPr lang="cs-CZ" dirty="0" smtClean="0"/>
              <a:t>nes </a:t>
            </a:r>
            <a:r>
              <a:rPr lang="cs-CZ" dirty="0" smtClean="0"/>
              <a:t>lidé jezdí do </a:t>
            </a:r>
            <a:r>
              <a:rPr lang="cs-CZ" dirty="0" smtClean="0"/>
              <a:t>hor: </a:t>
            </a:r>
            <a:r>
              <a:rPr lang="cs-CZ" dirty="0" smtClean="0"/>
              <a:t>__________________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atlasem </a:t>
            </a:r>
            <a:r>
              <a:rPr lang="cs-CZ" dirty="0" smtClean="0">
                <a:sym typeface="Wingdings" pitchFamily="2" charset="2"/>
              </a:rPr>
              <a:t>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Vypiš alespoň tři pohoří světa i s nejvyšším vrcholem. </a:t>
            </a:r>
          </a:p>
          <a:p>
            <a:endParaRPr lang="cs-CZ" smtClean="0"/>
          </a:p>
          <a:p>
            <a:endParaRPr lang="cs-CZ" dirty="0" smtClean="0"/>
          </a:p>
          <a:p>
            <a:r>
              <a:rPr lang="cs-CZ" dirty="0" smtClean="0"/>
              <a:t>Vypiš pohoří Evropy.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endParaRPr lang="cs-CZ" dirty="0" smtClean="0">
              <a:hlinkClick r:id="rId2"/>
            </a:endParaRPr>
          </a:p>
          <a:p>
            <a:r>
              <a:rPr lang="cs-CZ" sz="1400" dirty="0"/>
              <a:t>NASA</a:t>
            </a:r>
            <a:r>
              <a:rPr lang="cs-CZ" sz="1300" dirty="0" smtClean="0"/>
              <a:t>,</a:t>
            </a:r>
            <a:r>
              <a:rPr lang="cs-CZ" sz="1300" i="1" dirty="0" smtClean="0"/>
              <a:t> </a:t>
            </a:r>
            <a:r>
              <a:rPr lang="cs-CZ" sz="1300" i="1" dirty="0"/>
              <a:t>Wikipedia.cz</a:t>
            </a:r>
            <a:r>
              <a:rPr lang="cs-CZ" sz="1300" dirty="0"/>
              <a:t> [online]. [cit. </a:t>
            </a:r>
            <a:r>
              <a:rPr lang="cs-CZ" sz="1300" dirty="0" smtClean="0"/>
              <a:t>10. </a:t>
            </a:r>
            <a:r>
              <a:rPr lang="cs-CZ" sz="1300" dirty="0"/>
              <a:t>2</a:t>
            </a:r>
            <a:r>
              <a:rPr lang="cs-CZ" sz="1300" dirty="0" smtClean="0"/>
              <a:t>. 2013]. </a:t>
            </a:r>
            <a:r>
              <a:rPr lang="cs-CZ" sz="1300" dirty="0"/>
              <a:t>Dostupný na WWW</a:t>
            </a:r>
            <a:r>
              <a:rPr lang="cs-CZ" sz="1300" dirty="0" smtClean="0"/>
              <a:t>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cs.wikipedia.org/wiki/Soubor:Himalayas.jpg</a:t>
            </a:r>
            <a:endParaRPr lang="cs-CZ" sz="1200" dirty="0" smtClean="0"/>
          </a:p>
          <a:p>
            <a:r>
              <a:rPr lang="cs-CZ" sz="1200" dirty="0" smtClean="0"/>
              <a:t>Urban,</a:t>
            </a:r>
            <a:r>
              <a:rPr lang="cs-CZ" sz="1200" i="1" dirty="0" smtClean="0"/>
              <a:t> </a:t>
            </a:r>
            <a:r>
              <a:rPr lang="cs-CZ" sz="1200" i="1" dirty="0"/>
              <a:t>Wikipedia.cz</a:t>
            </a:r>
            <a:r>
              <a:rPr lang="cs-CZ" sz="1200" dirty="0"/>
              <a:t> [online]. [cit. 10. 2. 2013]. Dostupný na WWW: </a:t>
            </a:r>
            <a:r>
              <a:rPr lang="cs-CZ" sz="1100" dirty="0">
                <a:hlinkClick r:id="rId4"/>
              </a:rPr>
              <a:t>http</a:t>
            </a:r>
            <a:r>
              <a:rPr lang="cs-CZ" sz="1100">
                <a:hlinkClick r:id="rId4"/>
              </a:rPr>
              <a:t>://</a:t>
            </a:r>
            <a:r>
              <a:rPr lang="cs-CZ" sz="1100" smtClean="0">
                <a:hlinkClick r:id="rId4"/>
              </a:rPr>
              <a:t>cs.wikipedia.org/wiki/Soubor:Grand_Tetons11.jpg</a:t>
            </a:r>
            <a:endParaRPr lang="cs-CZ" sz="1100" smtClean="0"/>
          </a:p>
          <a:p>
            <a:endParaRPr lang="cs-CZ" sz="11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1552865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36</TotalTime>
  <Words>347</Words>
  <Application>Microsoft Office PowerPoint</Application>
  <PresentationFormat>Předvádění na obrazovce (4:3)</PresentationFormat>
  <Paragraphs>57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1_Austin</vt:lpstr>
      <vt:lpstr>Snímek 1</vt:lpstr>
      <vt:lpstr>Anotace: </vt:lpstr>
      <vt:lpstr>Hory </vt:lpstr>
      <vt:lpstr>                             </vt:lpstr>
      <vt:lpstr>Snímek 5</vt:lpstr>
      <vt:lpstr>Adaptace rostlin v horách </vt:lpstr>
      <vt:lpstr>POROVNEJ </vt:lpstr>
      <vt:lpstr>Vysvětli, proč…</vt:lpstr>
      <vt:lpstr>Práce s atlasem  </vt:lpstr>
      <vt:lpstr>Zdroj: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HORY </dc:title>
  <dc:creator>user</dc:creator>
  <cp:lastModifiedBy>Dum</cp:lastModifiedBy>
  <cp:revision>8</cp:revision>
  <dcterms:created xsi:type="dcterms:W3CDTF">2013-02-18T14:23:22Z</dcterms:created>
  <dcterms:modified xsi:type="dcterms:W3CDTF">2013-06-13T12:09:43Z</dcterms:modified>
</cp:coreProperties>
</file>