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58" r:id="rId4"/>
    <p:sldId id="261" r:id="rId5"/>
    <p:sldId id="265" r:id="rId6"/>
    <p:sldId id="262" r:id="rId7"/>
    <p:sldId id="266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0416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VY_32_INOVACE_1C_10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61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</a:t>
            </a:r>
            <a:r>
              <a:rPr lang="cs-CZ"/>
              <a:t>základní </a:t>
            </a:r>
            <a:r>
              <a:rPr lang="cs-CZ" smtClean="0"/>
              <a:t>školy, </a:t>
            </a:r>
            <a:r>
              <a:rPr lang="cs-CZ"/>
              <a:t>studenty středních škol a jejich učitele </a:t>
            </a:r>
            <a:r>
              <a:rPr lang="cs-CZ" dirty="0"/>
              <a:t>se 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24740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 smtClean="0">
                <a:latin typeface="Arial Black" pitchFamily="34" charset="0"/>
              </a:rPr>
              <a:t>Gyula Kőnig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Gyula </a:t>
            </a:r>
            <a:r>
              <a:rPr lang="hu-HU" dirty="0" smtClean="0"/>
              <a:t>Kőnig se narodil 16</a:t>
            </a:r>
            <a:r>
              <a:rPr lang="hu-HU" dirty="0"/>
              <a:t>. prosince </a:t>
            </a:r>
            <a:r>
              <a:rPr lang="hu-HU" dirty="0" smtClean="0"/>
              <a:t>1849, Győr</a:t>
            </a:r>
            <a:r>
              <a:rPr lang="hu-HU" dirty="0"/>
              <a:t>, Maďarsko – 8. dubna 1913, </a:t>
            </a:r>
            <a:r>
              <a:rPr lang="hu-HU" dirty="0" smtClean="0"/>
              <a:t>Budapešť.</a:t>
            </a:r>
          </a:p>
          <a:p>
            <a:r>
              <a:rPr lang="hu-HU" dirty="0" smtClean="0"/>
              <a:t>Byl </a:t>
            </a:r>
            <a:r>
              <a:rPr lang="hu-HU" dirty="0"/>
              <a:t>maďarský matematik. </a:t>
            </a:r>
            <a:endParaRPr lang="hu-HU" dirty="0" smtClean="0"/>
          </a:p>
          <a:p>
            <a:r>
              <a:rPr lang="hu-HU" dirty="0" smtClean="0"/>
              <a:t>Zabýval se zejména </a:t>
            </a:r>
            <a:r>
              <a:rPr lang="hu-HU" dirty="0"/>
              <a:t>algebrou, teorií čísel, geometrií, teorií množin a analýzou.</a:t>
            </a:r>
            <a:endParaRPr lang="cs-CZ" dirty="0"/>
          </a:p>
        </p:txBody>
      </p:sp>
      <p:pic>
        <p:nvPicPr>
          <p:cNvPr id="1026" name="Picture 2" descr="http://www.huszadikszazad.hu/img/198/6469_konig_gyu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65104"/>
            <a:ext cx="1751174" cy="2289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0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Život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Gyula Kőnig se narodil v maďarském Győru, </a:t>
            </a:r>
            <a:r>
              <a:rPr lang="hu-HU" dirty="0" smtClean="0"/>
              <a:t>kde </a:t>
            </a:r>
            <a:r>
              <a:rPr lang="hu-HU" dirty="0"/>
              <a:t>získal základní a středoškolské vzdělání. </a:t>
            </a: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r>
              <a:rPr lang="hu-HU" dirty="0" smtClean="0"/>
              <a:t>Po </a:t>
            </a:r>
            <a:r>
              <a:rPr lang="hu-HU" dirty="0"/>
              <a:t>ukončení střední školy odešel do Vídně studovat medicínu. </a:t>
            </a: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r>
              <a:rPr lang="hu-HU" dirty="0" smtClean="0"/>
              <a:t>Brzy </a:t>
            </a:r>
            <a:r>
              <a:rPr lang="hu-HU" dirty="0"/>
              <a:t>však začal tíhnout spíše k přírodním vědám </a:t>
            </a:r>
            <a:r>
              <a:rPr lang="hu-HU" dirty="0" smtClean="0"/>
              <a:t>         a </a:t>
            </a:r>
            <a:r>
              <a:rPr lang="hu-HU" dirty="0"/>
              <a:t>matematice a </a:t>
            </a:r>
            <a:r>
              <a:rPr lang="hu-HU" dirty="0" smtClean="0"/>
              <a:t>přestoupil </a:t>
            </a:r>
            <a:r>
              <a:rPr lang="hu-HU" dirty="0"/>
              <a:t>na univerzitu v </a:t>
            </a:r>
            <a:r>
              <a:rPr lang="hu-HU" dirty="0" smtClean="0"/>
              <a:t>Heidelbergu.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Pod </a:t>
            </a:r>
            <a:r>
              <a:rPr lang="hu-HU" dirty="0"/>
              <a:t>Königsbergerovým vedením získal König v roce 1870 doktorát. </a:t>
            </a: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r>
              <a:rPr lang="hu-HU" dirty="0"/>
              <a:t>Kőnig byl ženatý a měl dva syny - Dénese, který se stal rovněž matematikem a Györgyho, jenž byl literárním historikem.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414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Práce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König </a:t>
            </a:r>
            <a:r>
              <a:rPr lang="cs-CZ" dirty="0"/>
              <a:t>se zabýval mnoha obory, především algebrou, teorií čísel, geometrií, teorií množin a analýzou.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Jeho </a:t>
            </a:r>
            <a:r>
              <a:rPr lang="cs-CZ" dirty="0"/>
              <a:t>nejdůležitějším přínosem byla práce z roku 1903 </a:t>
            </a:r>
            <a:r>
              <a:rPr lang="cs-CZ" dirty="0" smtClean="0"/>
              <a:t>  o </a:t>
            </a:r>
            <a:r>
              <a:rPr lang="cs-CZ" dirty="0"/>
              <a:t>ideálech </a:t>
            </a:r>
            <a:r>
              <a:rPr lang="cs-CZ" dirty="0" smtClean="0"/>
              <a:t>polynomů.</a:t>
            </a:r>
          </a:p>
        </p:txBody>
      </p:sp>
    </p:spTree>
    <p:extLst>
      <p:ext uri="{BB962C8B-B14F-4D97-AF65-F5344CB8AC3E}">
        <p14:creationId xmlns:p14="http://schemas.microsoft.com/office/powerpoint/2010/main" val="291147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04617B"/>
                </a:solidFill>
                <a:latin typeface="Arial Black" pitchFamily="34" charset="0"/>
              </a:rPr>
              <a:t>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Tato práce významně ovlivnila směřování dalších </a:t>
            </a:r>
            <a:r>
              <a:rPr lang="cs-CZ" dirty="0" smtClean="0"/>
              <a:t>matematiků, </a:t>
            </a:r>
            <a:r>
              <a:rPr lang="cs-CZ" dirty="0"/>
              <a:t>zabývajících se tímto oborem.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V posledních osmi </a:t>
            </a:r>
            <a:r>
              <a:rPr lang="cs-CZ" dirty="0" smtClean="0"/>
              <a:t>letech </a:t>
            </a:r>
            <a:r>
              <a:rPr lang="cs-CZ" dirty="0"/>
              <a:t>života se Königův zájem přesunul směrem k teorii množin.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Jeho nejdůležitějším výsledkem v této oblasti byla Königova věta.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5669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BEČVÁŘ, J. a  FUCHS, E. Historie matematiky I: Seminář pro vyučující. 1. vyd. Jevíčko: ČVUT Brno, 1991.</a:t>
            </a:r>
          </a:p>
          <a:p>
            <a:r>
              <a:rPr lang="cs-CZ" dirty="0"/>
              <a:t>BEČVÁŘ, J. a FUCHS, E. Historie matematiky II.: Seminář pro vyučující. 1. vyd. Praha: Prometheus, 1997. ISBN </a:t>
            </a:r>
            <a:r>
              <a:rPr lang="cs-CZ" dirty="0" err="1"/>
              <a:t>ISBN</a:t>
            </a:r>
            <a:r>
              <a:rPr lang="cs-CZ" dirty="0"/>
              <a:t> 80-7196-046-2.</a:t>
            </a:r>
          </a:p>
          <a:p>
            <a:r>
              <a:rPr lang="cs-CZ" dirty="0"/>
              <a:t>BEČVÁŘ, J. a FUCHS, E. Matematika v proměnách věků I. 1. vyd. Praha: Prométheus, 1998. ISBN 80-7196-107-8.</a:t>
            </a:r>
          </a:p>
          <a:p>
            <a:r>
              <a:rPr lang="cs-CZ" dirty="0"/>
              <a:t>BEČVÁŘ, J. a FUCHS, E. Matematika v proměnách věků II. 1. vyd. Praha: Prométheus, 2001. ISBN 80-7196-218-X.</a:t>
            </a:r>
          </a:p>
          <a:p>
            <a:r>
              <a:rPr lang="cs-CZ" dirty="0"/>
              <a:t>BEČVÁŘ, J. a FUCHS, E. Matematika v proměnách věků III. 1. vyd. Praha: Prométheus, 2004. ISBN 80-7285-040-7.</a:t>
            </a:r>
          </a:p>
          <a:p>
            <a:r>
              <a:rPr lang="cs-CZ" dirty="0"/>
              <a:t>BEČVÁŘ, J. a FUCHS, E. Matematika v proměnách věků IV. 1. vyd. Praha: Prométheus, 2007. ISBN  978-80-7204-536-5.</a:t>
            </a:r>
          </a:p>
          <a:p>
            <a:r>
              <a:rPr lang="cs-CZ" dirty="0"/>
              <a:t>BEČVÁŘ, J. a FUCHS, E. Matematika v proměnách věků V. 1. vyd. Praha: Prométheus, 2007. ISBN 978-80-7378-017-3. </a:t>
            </a:r>
          </a:p>
        </p:txBody>
      </p:sp>
    </p:spTree>
    <p:extLst>
      <p:ext uri="{BB962C8B-B14F-4D97-AF65-F5344CB8AC3E}">
        <p14:creationId xmlns:p14="http://schemas.microsoft.com/office/powerpoint/2010/main" val="189196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315</TotalTime>
  <Words>297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Gyula Kőnig</vt:lpstr>
      <vt:lpstr>Život</vt:lpstr>
      <vt:lpstr>Prezentace aplikace PowerPoint</vt:lpstr>
      <vt:lpstr>Práce</vt:lpstr>
      <vt:lpstr>Práce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root</cp:lastModifiedBy>
  <cp:revision>9</cp:revision>
  <dcterms:created xsi:type="dcterms:W3CDTF">2013-04-06T10:39:40Z</dcterms:created>
  <dcterms:modified xsi:type="dcterms:W3CDTF">2013-05-17T06:59:44Z</dcterms:modified>
</cp:coreProperties>
</file>