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9" r:id="rId4"/>
    <p:sldId id="260" r:id="rId5"/>
    <p:sldId id="264" r:id="rId6"/>
    <p:sldId id="262" r:id="rId7"/>
    <p:sldId id="265" r:id="rId8"/>
    <p:sldId id="268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655616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VY_32_INOVACE_1C_11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MATEMATIKOVÉ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80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Prezentace seznamuje žáky druhého stupně základní školy, studenty středních škol a jejich učitele se životopisnými údaji o matematikovi. Informuje o jeho přínosu pro matematiku, připomíná poučky, které souvisí s jeho zkoumáním a odkazuje na školskou matematiku.</a:t>
            </a:r>
          </a:p>
          <a:p>
            <a:pPr marL="0" indent="0">
              <a:buNone/>
            </a:pPr>
            <a:endParaRPr lang="cs-CZ" i="1" dirty="0" smtClean="0"/>
          </a:p>
          <a:p>
            <a:endParaRPr lang="cs-CZ" i="1" dirty="0"/>
          </a:p>
          <a:p>
            <a:r>
              <a:rPr lang="cs-CZ" i="1" dirty="0" smtClean="0"/>
              <a:t>Autorem </a:t>
            </a:r>
            <a:r>
              <a:rPr lang="cs-CZ" i="1" dirty="0"/>
              <a:t>materiálu a všech jeho částí, není-li uvedeno jinak, </a:t>
            </a:r>
            <a:r>
              <a:rPr lang="cs-CZ" i="1" dirty="0" smtClean="0"/>
              <a:t>je Mgr. Jitka Křížková, MBA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Pythagoras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882280"/>
            <a:ext cx="8229600" cy="3975720"/>
          </a:xfrm>
        </p:spPr>
        <p:txBody>
          <a:bodyPr/>
          <a:lstStyle/>
          <a:p>
            <a:r>
              <a:rPr lang="cs-CZ" dirty="0" smtClean="0"/>
              <a:t>Žil v letech 580-496 př. n. l.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Starověký řecký učenec, matematik, fyzik a astronom.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Zakladatel pythagorejské školy.</a:t>
            </a:r>
          </a:p>
          <a:p>
            <a:r>
              <a:rPr lang="cs-CZ" dirty="0" smtClean="0"/>
              <a:t>Za základ všeho považoval čísla, na která je možno převést všechno dění ve vesmíru.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 descr="http://upload.wikimedia.org/wikipedia/commons/thumb/1/1a/Kapitolinischer_Pythagoras_adjusted.jpg/220px-Kapitolinischer_Pythagoras_adjust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980728"/>
            <a:ext cx="3312368" cy="22749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12949454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Život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Studoval na rodném ostrově Samos (na obrázku) </a:t>
            </a:r>
          </a:p>
          <a:p>
            <a:r>
              <a:rPr lang="pt-BR" dirty="0" smtClean="0"/>
              <a:t>Mezi jeho učiteli se uvádějí Ferdykés ze Syru </a:t>
            </a:r>
            <a:r>
              <a:rPr lang="cs-CZ" dirty="0" smtClean="0"/>
              <a:t>                </a:t>
            </a:r>
            <a:r>
              <a:rPr lang="pt-BR" dirty="0" smtClean="0"/>
              <a:t>a Anaximandros</a:t>
            </a:r>
            <a:r>
              <a:rPr lang="cs-CZ" dirty="0"/>
              <a:t> </a:t>
            </a:r>
            <a:r>
              <a:rPr lang="cs-CZ" dirty="0" smtClean="0"/>
              <a:t>a  na jejich doporučení se odebral vzdělávat dále do Egypta.</a:t>
            </a:r>
          </a:p>
          <a:p>
            <a:r>
              <a:rPr lang="cs-CZ" dirty="0" smtClean="0"/>
              <a:t>Později se pravděpodobně stal zajatcem v Babylonu, kde se také dál vzdělával.</a:t>
            </a:r>
          </a:p>
          <a:p>
            <a:r>
              <a:rPr lang="cs-CZ" dirty="0" smtClean="0"/>
              <a:t>Po nastolení perské nadvlády na rodném ostrově se přestěhoval na jih Itálie, do dnešního </a:t>
            </a:r>
            <a:r>
              <a:rPr lang="cs-CZ" dirty="0" err="1" smtClean="0"/>
              <a:t>Cortone</a:t>
            </a:r>
            <a:r>
              <a:rPr lang="cs-CZ" dirty="0" smtClean="0"/>
              <a:t>, kde založil filosofickou školu.</a:t>
            </a:r>
          </a:p>
          <a:p>
            <a:endParaRPr lang="cs-CZ" dirty="0" smtClean="0"/>
          </a:p>
        </p:txBody>
      </p:sp>
      <p:pic>
        <p:nvPicPr>
          <p:cNvPr id="19460" name="Picture 4" descr="http://www.recko-pujcovna.cz/Mapa/Samos_map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7500" y="836712"/>
            <a:ext cx="2476500" cy="12287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1641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Objevy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Pythagorovi se připisuje zavedení pojmu filosofie: když ho žáci nazývali </a:t>
            </a:r>
            <a:r>
              <a:rPr lang="cs-CZ" i="1" dirty="0" err="1" smtClean="0"/>
              <a:t>sofos</a:t>
            </a:r>
            <a:r>
              <a:rPr lang="cs-CZ" dirty="0" smtClean="0"/>
              <a:t> („mudrc“, „moudrý“), řekl jim, ať mu raději říkají „milovník moudrosti“(</a:t>
            </a:r>
            <a:r>
              <a:rPr lang="cs-CZ" i="1" dirty="0" err="1" smtClean="0"/>
              <a:t>filosofos</a:t>
            </a:r>
            <a:r>
              <a:rPr lang="cs-CZ" dirty="0" smtClean="0"/>
              <a:t> - </a:t>
            </a:r>
            <a:r>
              <a:rPr lang="cs-CZ" i="1" dirty="0" err="1" smtClean="0"/>
              <a:t>filein</a:t>
            </a:r>
            <a:r>
              <a:rPr lang="cs-CZ" dirty="0" smtClean="0"/>
              <a:t> - „milovat“ a </a:t>
            </a:r>
            <a:r>
              <a:rPr lang="cs-CZ" i="1" dirty="0" err="1" smtClean="0"/>
              <a:t>sofos</a:t>
            </a:r>
            <a:r>
              <a:rPr lang="cs-CZ" dirty="0" smtClean="0"/>
              <a:t> - „moudrý“)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Pythagorovu žáku </a:t>
            </a:r>
            <a:r>
              <a:rPr lang="cs-CZ" dirty="0" err="1" smtClean="0"/>
              <a:t>Hippassovi</a:t>
            </a:r>
            <a:r>
              <a:rPr lang="cs-CZ" dirty="0" smtClean="0"/>
              <a:t> z </a:t>
            </a:r>
            <a:r>
              <a:rPr lang="cs-CZ" dirty="0" err="1" smtClean="0"/>
              <a:t>Metapontu</a:t>
            </a:r>
            <a:r>
              <a:rPr lang="cs-CZ" dirty="0" smtClean="0"/>
              <a:t> se připisuje  objev iracionálních čísel, jež nelze vyjádřit zlomkem.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 Pythagorův největší objev - Pythagorova věta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27985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769268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Pythagorova věta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0928"/>
            <a:ext cx="8229600" cy="4389120"/>
          </a:xfrm>
        </p:spPr>
        <p:txBody>
          <a:bodyPr/>
          <a:lstStyle/>
          <a:p>
            <a:r>
              <a:rPr lang="cs-CZ" dirty="0" smtClean="0"/>
              <a:t>Součet čtverců nad odvěsnami pravoúhlého trojúhelníka je roven čtverci nad přeponou.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 obrázku je důkaz Pythagorovy věty.</a:t>
            </a:r>
            <a:br>
              <a:rPr lang="cs-CZ" dirty="0" smtClean="0"/>
            </a:br>
            <a:r>
              <a:rPr lang="cs-CZ" dirty="0" smtClean="0"/>
              <a:t>(Všechny modré trojúhelníky jsou stejné.)</a:t>
            </a:r>
          </a:p>
        </p:txBody>
      </p:sp>
      <p:pic>
        <p:nvPicPr>
          <p:cNvPr id="17410" name="Picture 2" descr="Soubor:Pythagorean Proof (3)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61963" y="1340768"/>
            <a:ext cx="2582037" cy="50131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56719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Pythagorejská škola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algn="dist"/>
            <a:r>
              <a:rPr lang="cs-CZ" sz="2000" dirty="0"/>
              <a:t>Pythagorova „škola“ se podle dnešních představ asi podobala spíše klášteru se společným asketickým životem </a:t>
            </a:r>
            <a:r>
              <a:rPr lang="cs-CZ" sz="2000" dirty="0" smtClean="0"/>
              <a:t>                     a     bohoslužbou.</a:t>
            </a:r>
          </a:p>
          <a:p>
            <a:endParaRPr lang="cs-CZ" sz="2000" dirty="0" smtClean="0"/>
          </a:p>
          <a:p>
            <a:pPr algn="just"/>
            <a:endParaRPr lang="cs-CZ" sz="2000" dirty="0" smtClean="0"/>
          </a:p>
          <a:p>
            <a:pPr algn="just"/>
            <a:r>
              <a:rPr lang="cs-CZ" sz="2000" dirty="0" smtClean="0"/>
              <a:t>Předpokládá se, že </a:t>
            </a:r>
            <a:r>
              <a:rPr lang="cs-CZ" sz="2000" dirty="0"/>
              <a:t>P</a:t>
            </a:r>
            <a:r>
              <a:rPr lang="cs-CZ" sz="2000" dirty="0" smtClean="0"/>
              <a:t>ythagorova </a:t>
            </a:r>
            <a:r>
              <a:rPr lang="cs-CZ" sz="2000" dirty="0"/>
              <a:t>škola ve městě dokonce vládla podle aristokratické ústavy, kterou Pythagoras napsal</a:t>
            </a:r>
            <a:r>
              <a:rPr lang="cs-CZ" sz="2000" dirty="0" smtClean="0"/>
              <a:t>.</a:t>
            </a:r>
          </a:p>
          <a:p>
            <a:endParaRPr lang="cs-CZ" sz="15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1026" name="Picture 2" descr="obra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988840"/>
            <a:ext cx="3257550" cy="4171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962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Pythagorejská škola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286000" y="2459504"/>
            <a:ext cx="4572000" cy="3477875"/>
          </a:xfrm>
          <a:prstGeom prst="rect">
            <a:avLst/>
          </a:prstGeom>
        </p:spPr>
        <p:txBody>
          <a:bodyPr>
            <a:spAutoFit/>
          </a:bodyPr>
          <a:lstStyle/>
          <a:p>
            <a:pPr marL="274320" lvl="0" indent="-274320" algn="just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cs-CZ" sz="2000" dirty="0">
                <a:solidFill>
                  <a:prstClr val="black"/>
                </a:solidFill>
              </a:rPr>
              <a:t>Po Pythagorově smrti se žáci školy stali obětí krvavého pronásledování, patrně spíše z politických důvodů. Škola přesto pokračovala a měla velký vliv na klasickou řeckou filosofii, zejména na </a:t>
            </a:r>
            <a:r>
              <a:rPr lang="cs-CZ" sz="2000" dirty="0" err="1">
                <a:solidFill>
                  <a:prstClr val="black"/>
                </a:solidFill>
              </a:rPr>
              <a:t>platónismus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smtClean="0">
                <a:solidFill>
                  <a:prstClr val="black"/>
                </a:solidFill>
              </a:rPr>
              <a:t>                       a </a:t>
            </a:r>
            <a:r>
              <a:rPr lang="cs-CZ" sz="2000" dirty="0" err="1">
                <a:solidFill>
                  <a:prstClr val="black"/>
                </a:solidFill>
              </a:rPr>
              <a:t>novoplatónismus</a:t>
            </a:r>
            <a:r>
              <a:rPr lang="cs-CZ" sz="2000" dirty="0">
                <a:solidFill>
                  <a:prstClr val="black"/>
                </a:solidFill>
              </a:rPr>
              <a:t>. Ve zpětném pohledu proto nelze rozlišit, které z významných myšlenek skutečně pocházejí od Pythagora a které mu přisoudili oddaní žáci.</a:t>
            </a:r>
          </a:p>
        </p:txBody>
      </p:sp>
    </p:spTree>
    <p:extLst>
      <p:ext uri="{BB962C8B-B14F-4D97-AF65-F5344CB8AC3E}">
        <p14:creationId xmlns:p14="http://schemas.microsoft.com/office/powerpoint/2010/main" val="20294204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04617B"/>
                </a:solidFill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BEČVÁŘ, J. a  FUCHS, E. Historie matematiky I: Seminář pro vyučující. 1. vyd. Jevíčko: ČVUT Brno, 1991.</a:t>
            </a:r>
          </a:p>
          <a:p>
            <a:r>
              <a:rPr lang="cs-CZ" dirty="0"/>
              <a:t>BEČVÁŘ, J. a FUCHS, E. Historie matematiky II.: Seminář pro vyučující. 1. vyd. Praha: Prometheus, 1997. ISBN </a:t>
            </a:r>
            <a:r>
              <a:rPr lang="cs-CZ" dirty="0" err="1"/>
              <a:t>ISBN</a:t>
            </a:r>
            <a:r>
              <a:rPr lang="cs-CZ" dirty="0"/>
              <a:t> 80-7196-046-2.</a:t>
            </a:r>
          </a:p>
          <a:p>
            <a:r>
              <a:rPr lang="cs-CZ" dirty="0"/>
              <a:t>BEČVÁŘ, J. a FUCHS, E. Matematika v proměnách věků I. 1. vyd. Praha: Prométheus, 1998. ISBN 80-7196-107-8.</a:t>
            </a:r>
          </a:p>
          <a:p>
            <a:r>
              <a:rPr lang="cs-CZ" dirty="0"/>
              <a:t>BEČVÁŘ, J. a FUCHS, E. Matematika v proměnách věků II. 1. vyd. Praha: Prométheus, 2001. ISBN 80-7196-218-X.</a:t>
            </a:r>
          </a:p>
          <a:p>
            <a:r>
              <a:rPr lang="cs-CZ" dirty="0"/>
              <a:t>BEČVÁŘ, J. a FUCHS, E. Matematika v proměnách věků III. 1. vyd. Praha: Prométheus, 2004. ISBN 80-7285-040-7.</a:t>
            </a:r>
          </a:p>
          <a:p>
            <a:r>
              <a:rPr lang="cs-CZ" dirty="0"/>
              <a:t>BEČVÁŘ, J. a FUCHS, E. Matematika v proměnách věků IV. 1. vyd. Praha: Prométheus, 2007. ISBN  978-80-7204-536-5.</a:t>
            </a:r>
          </a:p>
          <a:p>
            <a:r>
              <a:rPr lang="cs-CZ" dirty="0"/>
              <a:t>BEČVÁŘ, J. a FUCHS, E. Matematika v proměnách věků V. 1. vyd. Praha: Prométheus, 2007. ISBN 978-80-7378-017-3.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73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163</TotalTime>
  <Words>401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Pythagoras</vt:lpstr>
      <vt:lpstr>Život</vt:lpstr>
      <vt:lpstr>Objevy</vt:lpstr>
      <vt:lpstr>Pythagorova věta</vt:lpstr>
      <vt:lpstr>Pythagorejská škola</vt:lpstr>
      <vt:lpstr>Pythagorejská škola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root</cp:lastModifiedBy>
  <cp:revision>15</cp:revision>
  <dcterms:created xsi:type="dcterms:W3CDTF">2012-08-26T14:52:16Z</dcterms:created>
  <dcterms:modified xsi:type="dcterms:W3CDTF">2013-05-17T07:00:12Z</dcterms:modified>
</cp:coreProperties>
</file>