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9" r:id="rId4"/>
    <p:sldId id="260" r:id="rId5"/>
    <p:sldId id="267" r:id="rId6"/>
    <p:sldId id="261" r:id="rId7"/>
    <p:sldId id="266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0" y="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726764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VY_32_INOVACE_1C_15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MATEMATIKOVÉ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980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/>
              <a:t>Prezentace seznamuje žáky druhého stupně základní </a:t>
            </a:r>
            <a:r>
              <a:rPr lang="cs-CZ" dirty="0" smtClean="0"/>
              <a:t>školy, studenty středních škol a jejich učitele </a:t>
            </a:r>
            <a:r>
              <a:rPr lang="cs-CZ" dirty="0"/>
              <a:t>se životopisnými údaji o matematikovi. </a:t>
            </a:r>
            <a:r>
              <a:rPr lang="cs-CZ" dirty="0" smtClean="0"/>
              <a:t>Informuje o </a:t>
            </a:r>
            <a:r>
              <a:rPr lang="cs-CZ" dirty="0"/>
              <a:t>jeho </a:t>
            </a:r>
            <a:r>
              <a:rPr lang="cs-CZ" dirty="0" smtClean="0"/>
              <a:t>přínosu </a:t>
            </a:r>
            <a:r>
              <a:rPr lang="cs-CZ" dirty="0"/>
              <a:t>pro </a:t>
            </a:r>
            <a:r>
              <a:rPr lang="cs-CZ" dirty="0" smtClean="0"/>
              <a:t>matematiku, připomíná poučky, které souvisí s jeho zkoumáním a odkazuje na školskou matematiku.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/>
              <a:t>Autorem materiálu a všech jeho </a:t>
            </a:r>
            <a:r>
              <a:rPr lang="cs-CZ" i="1" dirty="0" smtClean="0"/>
              <a:t>částí, </a:t>
            </a:r>
            <a:r>
              <a:rPr lang="cs-CZ" i="1" dirty="0"/>
              <a:t>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841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Johannes Kepler</a:t>
            </a:r>
            <a:br>
              <a:rPr lang="cs-CZ" b="1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493784"/>
            <a:ext cx="8229600" cy="4389120"/>
          </a:xfrm>
        </p:spPr>
        <p:txBody>
          <a:bodyPr/>
          <a:lstStyle/>
          <a:p>
            <a:r>
              <a:rPr lang="cs-CZ" dirty="0" smtClean="0"/>
              <a:t>27</a:t>
            </a:r>
            <a:r>
              <a:rPr lang="cs-CZ" dirty="0"/>
              <a:t>. prosince 1571 </a:t>
            </a:r>
            <a:r>
              <a:rPr lang="cs-CZ" dirty="0" err="1" smtClean="0"/>
              <a:t>Weil</a:t>
            </a:r>
            <a:r>
              <a:rPr lang="cs-CZ" dirty="0" smtClean="0"/>
              <a:t> </a:t>
            </a:r>
            <a:r>
              <a:rPr lang="cs-CZ" dirty="0"/>
              <a:t>der </a:t>
            </a:r>
            <a:r>
              <a:rPr lang="cs-CZ" dirty="0" err="1"/>
              <a:t>Stadt</a:t>
            </a:r>
            <a:r>
              <a:rPr lang="cs-CZ" dirty="0"/>
              <a:t> –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15</a:t>
            </a:r>
            <a:r>
              <a:rPr lang="cs-CZ" dirty="0"/>
              <a:t>. listopadu 1630 </a:t>
            </a:r>
            <a:r>
              <a:rPr lang="cs-CZ" dirty="0" smtClean="0"/>
              <a:t>Řezno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B</a:t>
            </a:r>
            <a:r>
              <a:rPr lang="cs-CZ" dirty="0" smtClean="0"/>
              <a:t>yl </a:t>
            </a:r>
            <a:r>
              <a:rPr lang="cs-CZ" dirty="0"/>
              <a:t>německý matematik, astrolog a astronom. </a:t>
            </a:r>
            <a:endParaRPr lang="cs-CZ" dirty="0" smtClean="0"/>
          </a:p>
          <a:p>
            <a:r>
              <a:rPr lang="cs-CZ" dirty="0" smtClean="0"/>
              <a:t>Působil </a:t>
            </a:r>
            <a:r>
              <a:rPr lang="cs-CZ" dirty="0"/>
              <a:t>v </a:t>
            </a:r>
            <a:r>
              <a:rPr lang="cs-CZ" dirty="0" smtClean="0"/>
              <a:t>Praze, </a:t>
            </a:r>
            <a:r>
              <a:rPr lang="cs-CZ" dirty="0"/>
              <a:t>na dvoře císaře Rudolfa II. </a:t>
            </a:r>
            <a:endParaRPr lang="cs-CZ" dirty="0" smtClean="0"/>
          </a:p>
          <a:p>
            <a:r>
              <a:rPr lang="cs-CZ" dirty="0" smtClean="0"/>
              <a:t>V</a:t>
            </a:r>
            <a:r>
              <a:rPr lang="cs-CZ" dirty="0"/>
              <a:t> Praze také formuloval dva ze tří Keplerových zákonů.</a:t>
            </a:r>
          </a:p>
        </p:txBody>
      </p:sp>
      <p:pic>
        <p:nvPicPr>
          <p:cNvPr id="2050" name="Picture 2" descr="http://upload.wikimedia.org/wikipedia/commons/d/d5/Johannes_Kepl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572" y="980728"/>
            <a:ext cx="2041374" cy="250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0453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Studoval </a:t>
            </a:r>
            <a:r>
              <a:rPr lang="cs-CZ" dirty="0"/>
              <a:t>na univerzitě v </a:t>
            </a:r>
            <a:r>
              <a:rPr lang="cs-CZ" dirty="0" err="1"/>
              <a:t>Tübingenu</a:t>
            </a:r>
            <a:r>
              <a:rPr lang="cs-CZ" dirty="0"/>
              <a:t>, kde byl jeho učitelem astronomie Michael </a:t>
            </a:r>
            <a:r>
              <a:rPr lang="cs-CZ" dirty="0" err="1"/>
              <a:t>Mästlin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Studium ukončil v roce </a:t>
            </a:r>
            <a:r>
              <a:rPr lang="cs-CZ" dirty="0" smtClean="0"/>
              <a:t>1593.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Vyučoval </a:t>
            </a:r>
            <a:r>
              <a:rPr lang="cs-CZ" dirty="0"/>
              <a:t>na střední škole ve Štýrském Hradci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1861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Stal </a:t>
            </a:r>
            <a:r>
              <a:rPr lang="cs-CZ" dirty="0"/>
              <a:t>se asistentem Tychona Brahe a po jeho smrti císařským matematikem a astrologem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Na </a:t>
            </a:r>
            <a:r>
              <a:rPr lang="cs-CZ" dirty="0" err="1"/>
              <a:t>Braheho</a:t>
            </a:r>
            <a:r>
              <a:rPr lang="cs-CZ" dirty="0"/>
              <a:t> podnět propočítal dráhu Marsu a po dlouhých výpočtech objevil v Praze první dva ze svých slavných Keplerových zákonů.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8120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Matematická práce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Ve svých pracích se zabýval astronomií, matematikou, mechanikou, krystalografií a </a:t>
            </a:r>
            <a:r>
              <a:rPr lang="cs-CZ" dirty="0" smtClean="0"/>
              <a:t>astrologií.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V roce 1615 vyšla jeho práce Nova </a:t>
            </a:r>
            <a:r>
              <a:rPr lang="cs-CZ" dirty="0" err="1"/>
              <a:t>Stereometria</a:t>
            </a:r>
            <a:r>
              <a:rPr lang="cs-CZ" dirty="0"/>
              <a:t> </a:t>
            </a:r>
            <a:r>
              <a:rPr lang="cs-CZ" dirty="0" err="1"/>
              <a:t>Doliorum</a:t>
            </a:r>
            <a:r>
              <a:rPr lang="cs-CZ" dirty="0"/>
              <a:t> </a:t>
            </a:r>
            <a:r>
              <a:rPr lang="cs-CZ" dirty="0" err="1"/>
              <a:t>Vinariorum</a:t>
            </a:r>
            <a:r>
              <a:rPr lang="cs-CZ" dirty="0"/>
              <a:t>, ve </a:t>
            </a:r>
            <a:r>
              <a:rPr lang="cs-CZ" dirty="0" smtClean="0"/>
              <a:t>které </a:t>
            </a:r>
            <a:r>
              <a:rPr lang="cs-CZ" dirty="0"/>
              <a:t>počítal objemy </a:t>
            </a:r>
            <a:r>
              <a:rPr lang="cs-CZ" dirty="0" smtClean="0"/>
              <a:t>těles.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V </a:t>
            </a:r>
            <a:r>
              <a:rPr lang="cs-CZ" dirty="0" smtClean="0"/>
              <a:t>jeho další práci systematicky </a:t>
            </a:r>
            <a:r>
              <a:rPr lang="cs-CZ" dirty="0"/>
              <a:t>studoval mimo jiné problematiku konvexních a hvězdicovitých </a:t>
            </a:r>
            <a:r>
              <a:rPr lang="cs-CZ" dirty="0" smtClean="0"/>
              <a:t>mnohoúhelníků. </a:t>
            </a:r>
          </a:p>
        </p:txBody>
      </p:sp>
    </p:spTree>
    <p:extLst>
      <p:ext uri="{BB962C8B-B14F-4D97-AF65-F5344CB8AC3E}">
        <p14:creationId xmlns:p14="http://schemas.microsoft.com/office/powerpoint/2010/main" val="424974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http://myhero.com/images/guest/g256254/hero84358/g256254_u97795_6a00e5521c92058833011168531ff3970c-800w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2395" y="4619997"/>
            <a:ext cx="3792809" cy="1829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nasa.gov/images/content/65879main_kepler-portrait-330-42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382019"/>
            <a:ext cx="3143250" cy="4067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einstein-website.de/images/Kepler-Heyde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2962" y="2277417"/>
            <a:ext cx="1871673" cy="2138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24732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04617B"/>
                </a:solidFill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BEČVÁŘ, J. a  FUCHS, E. </a:t>
            </a:r>
            <a:r>
              <a:rPr lang="cs-CZ" i="1" dirty="0"/>
              <a:t>Historie matematiky I: Seminář pro vyučující</a:t>
            </a:r>
            <a:r>
              <a:rPr lang="cs-CZ" dirty="0"/>
              <a:t>. 1. vyd. Jevíčko: ČVUT Brno, 1991.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Historie matematiky II.: Seminář pro vyučující.</a:t>
            </a:r>
            <a:r>
              <a:rPr lang="cs-CZ" dirty="0"/>
              <a:t> 1. vyd. Praha: Prometheus, 1997. ISBN </a:t>
            </a:r>
            <a:r>
              <a:rPr lang="cs-CZ" dirty="0" err="1"/>
              <a:t>ISBN</a:t>
            </a:r>
            <a:r>
              <a:rPr lang="cs-CZ" dirty="0"/>
              <a:t> 80-7196-046-2.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I.</a:t>
            </a:r>
            <a:r>
              <a:rPr lang="cs-CZ" dirty="0"/>
              <a:t> 1. vyd. Praha: Prométheus, 1998. ISBN 80-7196-107-8.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II.</a:t>
            </a:r>
            <a:r>
              <a:rPr lang="cs-CZ" dirty="0"/>
              <a:t> 1. vyd. Praha: Prométheus, 2001. ISBN 80-7196-218-X.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III.</a:t>
            </a:r>
            <a:r>
              <a:rPr lang="cs-CZ" dirty="0"/>
              <a:t> 1. vyd. Praha: Prométheus, 2004. ISBN 80-7285-040-7.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IV.</a:t>
            </a:r>
            <a:r>
              <a:rPr lang="cs-CZ" dirty="0"/>
              <a:t> 1. vyd. Praha: Prométheus, 2007. ISBN  978-80-7204-536-5.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V.</a:t>
            </a:r>
            <a:r>
              <a:rPr lang="cs-CZ" dirty="0"/>
              <a:t> 1. vyd. Praha: Prométheus, 2007. ISBN 978-80-7378-017-3.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9017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113</TotalTime>
  <Words>140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Johannes Kepler </vt:lpstr>
      <vt:lpstr>Život</vt:lpstr>
      <vt:lpstr>Prezentace aplikace PowerPoint</vt:lpstr>
      <vt:lpstr>Matematická práce </vt:lpstr>
      <vt:lpstr>Obrázky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Filip</dc:creator>
  <cp:lastModifiedBy>root</cp:lastModifiedBy>
  <cp:revision>21</cp:revision>
  <dcterms:created xsi:type="dcterms:W3CDTF">2012-08-26T17:08:24Z</dcterms:created>
  <dcterms:modified xsi:type="dcterms:W3CDTF">2013-05-17T07:07:17Z</dcterms:modified>
</cp:coreProperties>
</file>