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9" r:id="rId4"/>
    <p:sldId id="260" r:id="rId5"/>
    <p:sldId id="266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1785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základní </a:t>
            </a:r>
            <a:r>
              <a:rPr lang="cs-CZ" dirty="0" smtClean="0"/>
              <a:t>školy, 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Georg Alexander Pick</a:t>
            </a:r>
            <a:br>
              <a:rPr lang="cs-CZ" b="1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137" y="2996952"/>
            <a:ext cx="8229600" cy="4389120"/>
          </a:xfrm>
        </p:spPr>
        <p:txBody>
          <a:bodyPr/>
          <a:lstStyle/>
          <a:p>
            <a:r>
              <a:rPr lang="cs-CZ" dirty="0" smtClean="0"/>
              <a:t> 10</a:t>
            </a:r>
            <a:r>
              <a:rPr lang="cs-CZ" dirty="0"/>
              <a:t>. srpna 1859, Vídeň – 26. </a:t>
            </a:r>
            <a:r>
              <a:rPr lang="cs-CZ" dirty="0" smtClean="0"/>
              <a:t>července </a:t>
            </a:r>
            <a:r>
              <a:rPr lang="cs-CZ" dirty="0"/>
              <a:t>1942, Terezín)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Byl </a:t>
            </a:r>
            <a:r>
              <a:rPr lang="cs-CZ" dirty="0"/>
              <a:t>rakouský matematik působící v Praze.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73016"/>
            <a:ext cx="209550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045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roce 1875-79 </a:t>
            </a:r>
            <a:r>
              <a:rPr lang="cs-CZ" dirty="0"/>
              <a:t>studoval na univerzitě ve Vídni matematiku a </a:t>
            </a:r>
            <a:r>
              <a:rPr lang="cs-CZ" dirty="0" smtClean="0"/>
              <a:t>fyziku.</a:t>
            </a:r>
          </a:p>
          <a:p>
            <a:endParaRPr lang="cs-CZ" dirty="0" smtClean="0"/>
          </a:p>
          <a:p>
            <a:r>
              <a:rPr lang="cs-CZ" dirty="0" smtClean="0"/>
              <a:t>V tomto oboru získal </a:t>
            </a:r>
            <a:r>
              <a:rPr lang="cs-CZ" dirty="0"/>
              <a:t>doktorát a </a:t>
            </a:r>
            <a:r>
              <a:rPr lang="cs-CZ" dirty="0" smtClean="0"/>
              <a:t>přijal </a:t>
            </a:r>
            <a:r>
              <a:rPr lang="cs-CZ" dirty="0"/>
              <a:t>místo asistenta fyziky na pražské univerzitě u E. Macha.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18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Roku 1892 se stal řádným profesorem matematiky na Pražské německé univerzitě.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Byl děkanem filozofické fakulty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V roce 1942 byl deportován do Terezína a dva týdny poté zemřel.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555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Matematická práce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znám Pickův </a:t>
            </a:r>
            <a:r>
              <a:rPr lang="cs-CZ" dirty="0"/>
              <a:t>vzorec o výpočtu obsahu mnohoúhelníku s vrcholy v mřížových bodech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letech </a:t>
            </a:r>
            <a:r>
              <a:rPr lang="cs-CZ" dirty="0"/>
              <a:t>1876-1939 publikoval 67 prací z lineární algebry, </a:t>
            </a:r>
            <a:r>
              <a:rPr lang="cs-CZ" dirty="0" smtClean="0"/>
              <a:t>geometrie.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Do analýzy v komplexním oboru se jeho jméno zapsalo prostřednictvím tzv. Schwarzova-Pickova lemmatu.</a:t>
            </a:r>
          </a:p>
        </p:txBody>
      </p:sp>
    </p:spTree>
    <p:extLst>
      <p:ext uri="{BB962C8B-B14F-4D97-AF65-F5344CB8AC3E}">
        <p14:creationId xmlns:p14="http://schemas.microsoft.com/office/powerpoint/2010/main" val="42497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BEČVÁŘ,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01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235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 Georg Alexander Pick </vt:lpstr>
      <vt:lpstr>Život</vt:lpstr>
      <vt:lpstr>Prezentace aplikace PowerPoint</vt:lpstr>
      <vt:lpstr>Matematická práce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21</cp:revision>
  <dcterms:created xsi:type="dcterms:W3CDTF">2012-08-26T17:08:24Z</dcterms:created>
  <dcterms:modified xsi:type="dcterms:W3CDTF">2013-05-17T07:08:12Z</dcterms:modified>
</cp:coreProperties>
</file>