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9" r:id="rId4"/>
    <p:sldId id="260" r:id="rId5"/>
    <p:sldId id="267" r:id="rId6"/>
    <p:sldId id="261" r:id="rId7"/>
    <p:sldId id="266" r:id="rId8"/>
    <p:sldId id="268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740049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VY_32_INOVACE_1C_20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0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Prezentace seznamuje žáky druhého stupně základní </a:t>
            </a:r>
            <a:r>
              <a:rPr lang="cs-CZ" dirty="0" smtClean="0"/>
              <a:t>školy, studenty středních škol a jejich učitele </a:t>
            </a:r>
            <a:r>
              <a:rPr lang="cs-CZ" dirty="0"/>
              <a:t>se životopisnými údaji o matematikovi. </a:t>
            </a:r>
            <a:r>
              <a:rPr lang="cs-CZ" dirty="0" smtClean="0"/>
              <a:t>Informuje o </a:t>
            </a:r>
            <a:r>
              <a:rPr lang="cs-CZ" dirty="0"/>
              <a:t>jeho </a:t>
            </a:r>
            <a:r>
              <a:rPr lang="cs-CZ" dirty="0" smtClean="0"/>
              <a:t>přínosu </a:t>
            </a:r>
            <a:r>
              <a:rPr lang="cs-CZ" dirty="0"/>
              <a:t>pro </a:t>
            </a:r>
            <a:r>
              <a:rPr lang="cs-CZ" dirty="0" smtClean="0"/>
              <a:t>matematiku, připomíná poučky, které souvisí s jeho zkoumáním a odkazuje na školskou matematiku.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</a:t>
            </a:r>
            <a:r>
              <a:rPr lang="cs-CZ" i="1" dirty="0" smtClean="0"/>
              <a:t>částí, </a:t>
            </a:r>
            <a:r>
              <a:rPr lang="cs-CZ" i="1" dirty="0"/>
              <a:t>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err="1" smtClean="0"/>
              <a:t>Tháles</a:t>
            </a:r>
            <a:r>
              <a:rPr lang="cs-CZ" b="1" dirty="0" smtClean="0"/>
              <a:t> z </a:t>
            </a:r>
            <a:r>
              <a:rPr lang="cs-CZ" b="1" dirty="0" err="1" smtClean="0"/>
              <a:t>Milétu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7137" y="2996952"/>
            <a:ext cx="8229600" cy="4389120"/>
          </a:xfrm>
        </p:spPr>
        <p:txBody>
          <a:bodyPr/>
          <a:lstStyle/>
          <a:p>
            <a:r>
              <a:rPr lang="pt-BR" dirty="0"/>
              <a:t>okolo 624 př. n. l. Milétos – okolo 548 př. n. </a:t>
            </a:r>
            <a:r>
              <a:rPr lang="pt-BR" dirty="0" smtClean="0"/>
              <a:t>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předsókratovský</a:t>
            </a:r>
            <a:r>
              <a:rPr lang="cs-CZ" dirty="0"/>
              <a:t> filosof, geometr </a:t>
            </a:r>
            <a:r>
              <a:rPr lang="cs-CZ" dirty="0" smtClean="0"/>
              <a:t>a matematik</a:t>
            </a:r>
          </a:p>
          <a:p>
            <a:endParaRPr lang="cs-CZ" dirty="0" smtClean="0"/>
          </a:p>
          <a:p>
            <a:r>
              <a:rPr lang="cs-CZ" dirty="0" smtClean="0"/>
              <a:t>snažil </a:t>
            </a:r>
            <a:r>
              <a:rPr lang="cs-CZ" dirty="0"/>
              <a:t>se </a:t>
            </a:r>
            <a:r>
              <a:rPr lang="cs-CZ" dirty="0" smtClean="0"/>
              <a:t>zkoumat </a:t>
            </a:r>
            <a:r>
              <a:rPr lang="cs-CZ" dirty="0"/>
              <a:t>svět a přírodu rozumově </a:t>
            </a:r>
            <a:r>
              <a:rPr lang="cs-CZ" dirty="0" smtClean="0"/>
              <a:t>                   a </a:t>
            </a:r>
            <a:r>
              <a:rPr lang="cs-CZ" dirty="0"/>
              <a:t>vysvětlovat je, aniž by se přitom odvolával na mýty.</a:t>
            </a:r>
          </a:p>
        </p:txBody>
      </p:sp>
      <p:pic>
        <p:nvPicPr>
          <p:cNvPr id="1026" name="Picture 2" descr="https://encrypted-tbn3.gstatic.com/images?q=tbn:ANd9GcRmZUHFynlgUwdKUh4MMmGzPCzxVf42JIRaOiaIeG00XYSNIdIH6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44824"/>
            <a:ext cx="12573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45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 </a:t>
            </a:r>
            <a:r>
              <a:rPr lang="cs-CZ" dirty="0"/>
              <a:t>jeho životě je známo velmi málo a zprávy si často protiřečí. Narodil se v </a:t>
            </a:r>
            <a:r>
              <a:rPr lang="cs-CZ" dirty="0" err="1"/>
              <a:t>Milétu</a:t>
            </a:r>
            <a:r>
              <a:rPr lang="cs-CZ" dirty="0"/>
              <a:t> v </a:t>
            </a:r>
            <a:r>
              <a:rPr lang="cs-CZ" dirty="0" err="1"/>
              <a:t>Iónii</a:t>
            </a:r>
            <a:r>
              <a:rPr lang="cs-CZ" dirty="0"/>
              <a:t> na západním pobřeží Malé Asie, v jihozápadním cípu dnešního Turecka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Pravděpodobně byl učitelem Pythagora.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86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Údajně doprovázel krále </a:t>
            </a:r>
            <a:r>
              <a:rPr lang="cs-CZ" dirty="0"/>
              <a:t>Kroisa v tažení proti Peršanům a měl pomoci vojsku překročit řeku tím, že část vody odvedl korytem kolem ležení. Správně předpověděl zatmění Slunce, které nastalo 28. května roku 585 př. n. l. a přerušilo bitvu na řece </a:t>
            </a:r>
            <a:r>
              <a:rPr lang="cs-CZ" dirty="0" err="1" smtClean="0"/>
              <a:t>Halys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Když </a:t>
            </a:r>
            <a:r>
              <a:rPr lang="cs-CZ" dirty="0" err="1"/>
              <a:t>archón</a:t>
            </a:r>
            <a:r>
              <a:rPr lang="cs-CZ" dirty="0"/>
              <a:t> </a:t>
            </a:r>
            <a:r>
              <a:rPr lang="cs-CZ" dirty="0" err="1"/>
              <a:t>Damasius</a:t>
            </a:r>
            <a:r>
              <a:rPr lang="cs-CZ" dirty="0"/>
              <a:t> ustanovil roku 582 v Athénách „Sedm mudrců“, byl prý </a:t>
            </a:r>
            <a:r>
              <a:rPr lang="cs-CZ" dirty="0" err="1"/>
              <a:t>Thalés</a:t>
            </a:r>
            <a:r>
              <a:rPr lang="cs-CZ" dirty="0"/>
              <a:t> první z </a:t>
            </a:r>
            <a:r>
              <a:rPr lang="cs-CZ" dirty="0" smtClean="0"/>
              <a:t>nich.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1513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Matematická práce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Jeho jméno je spojováno s pěti důležitými geometrickými větami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každý průměr dělí kružnici na dvě stejné </a:t>
            </a:r>
            <a:r>
              <a:rPr lang="cs-CZ" dirty="0" smtClean="0"/>
              <a:t>části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úhly při základně rovnoramenného trojúhelníka jsou </a:t>
            </a:r>
            <a:r>
              <a:rPr lang="cs-CZ" dirty="0" smtClean="0"/>
              <a:t>shodné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protilehlé úhly mezi dvěma protínajícími se přímkami jsou </a:t>
            </a:r>
            <a:r>
              <a:rPr lang="cs-CZ" dirty="0" smtClean="0"/>
              <a:t>shodné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7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dva trojúhelníky jsou shodné, pokud mají stejné dva úhly a jednu </a:t>
            </a:r>
            <a:r>
              <a:rPr lang="cs-CZ" dirty="0" smtClean="0"/>
              <a:t>stranu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trojúhelník vepsaný do oblouku nad průměrem kružnice je pravoúhlý (tzv. Thaletova věta)</a:t>
            </a:r>
          </a:p>
          <a:p>
            <a:endParaRPr lang="cs-CZ" dirty="0"/>
          </a:p>
        </p:txBody>
      </p:sp>
      <p:pic>
        <p:nvPicPr>
          <p:cNvPr id="2051" name="Picture 3" descr="C:\Users\root\Desktop\220px-Thaletova_veta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21088"/>
            <a:ext cx="2095500" cy="20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141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Prostor, rovina, přímka,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Podle </a:t>
            </a:r>
            <a:r>
              <a:rPr lang="cs-CZ" dirty="0" err="1"/>
              <a:t>Thaléta</a:t>
            </a:r>
            <a:r>
              <a:rPr lang="cs-CZ" dirty="0"/>
              <a:t> je prostor to největší, protože obsahuje všechny věci. Své přesné místo v něm mají i body, přímky, roviny a tělesa.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Pracoval </a:t>
            </a:r>
            <a:r>
              <a:rPr lang="cs-CZ" dirty="0"/>
              <a:t>s pravoúhlými trojúhelníky a s jejich podobností</a:t>
            </a:r>
            <a:r>
              <a:rPr lang="cs-CZ"/>
              <a:t>. 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Podle </a:t>
            </a:r>
            <a:r>
              <a:rPr lang="cs-CZ" dirty="0"/>
              <a:t>Diogena změřil výšku pyramidy tak, že počkal, až bude stín člověka stejně dlouhý jako on sám, a pak změřil délku stínu pyramidy.</a:t>
            </a:r>
          </a:p>
        </p:txBody>
      </p:sp>
    </p:spTree>
    <p:extLst>
      <p:ext uri="{BB962C8B-B14F-4D97-AF65-F5344CB8AC3E}">
        <p14:creationId xmlns:p14="http://schemas.microsoft.com/office/powerpoint/2010/main" val="37442647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04617B"/>
                </a:solidFill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BEČVÁŘ, J. a  FUCHS, E. </a:t>
            </a:r>
            <a:r>
              <a:rPr lang="cs-CZ" i="1" dirty="0"/>
              <a:t>Historie matematiky I: Seminář pro vyučující</a:t>
            </a:r>
            <a:r>
              <a:rPr lang="cs-CZ" dirty="0"/>
              <a:t>. 1. vyd. Jevíčko: ČVUT Brno, 1991.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Historie matematiky II.: Seminář pro vyučující.</a:t>
            </a:r>
            <a:r>
              <a:rPr lang="cs-CZ" dirty="0"/>
              <a:t> 1. vyd. Praha: Prometheus, 1997. ISBN </a:t>
            </a:r>
            <a:r>
              <a:rPr lang="cs-CZ" dirty="0" err="1"/>
              <a:t>ISBN</a:t>
            </a:r>
            <a:r>
              <a:rPr lang="cs-CZ" dirty="0"/>
              <a:t> 80-7196-046-2.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I.</a:t>
            </a:r>
            <a:r>
              <a:rPr lang="cs-CZ" dirty="0"/>
              <a:t> 1. vyd. Praha: Prométheus, 1998. ISBN 80-7196-107-8.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II.</a:t>
            </a:r>
            <a:r>
              <a:rPr lang="cs-CZ" dirty="0"/>
              <a:t> 1. vyd. Praha: Prométheus, 2001. ISBN 80-7196-218-X.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III.</a:t>
            </a:r>
            <a:r>
              <a:rPr lang="cs-CZ" dirty="0"/>
              <a:t> 1. vyd. Praha: Prométheus, 2004. ISBN 80-7285-040-7.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IV.</a:t>
            </a:r>
            <a:r>
              <a:rPr lang="cs-CZ" dirty="0"/>
              <a:t> 1. vyd. Praha: Prométheus, 2007. ISBN  978-80-7204-536-5.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V.</a:t>
            </a:r>
            <a:r>
              <a:rPr lang="cs-CZ" dirty="0"/>
              <a:t> 1. vyd. Praha: Prométheus, 2007. ISBN 978-80-7378-017-3.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9017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86</TotalTime>
  <Words>393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 Tháles z Milétu </vt:lpstr>
      <vt:lpstr>Život</vt:lpstr>
      <vt:lpstr>Prezentace aplikace PowerPoint</vt:lpstr>
      <vt:lpstr>Matematická práce </vt:lpstr>
      <vt:lpstr>Prezentace aplikace PowerPoint</vt:lpstr>
      <vt:lpstr>Prostor, rovina, přímka, bod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root</cp:lastModifiedBy>
  <cp:revision>19</cp:revision>
  <dcterms:created xsi:type="dcterms:W3CDTF">2012-08-26T17:08:24Z</dcterms:created>
  <dcterms:modified xsi:type="dcterms:W3CDTF">2013-05-17T06:55:04Z</dcterms:modified>
</cp:coreProperties>
</file>