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  <p:sldMasterId id="2147483816" r:id="rId2"/>
  </p:sldMasterIdLst>
  <p:notesMasterIdLst>
    <p:notesMasterId r:id="rId11"/>
  </p:notesMasterIdLst>
  <p:sldIdLst>
    <p:sldId id="270" r:id="rId3"/>
    <p:sldId id="259" r:id="rId4"/>
    <p:sldId id="265" r:id="rId5"/>
    <p:sldId id="266" r:id="rId6"/>
    <p:sldId id="267" r:id="rId7"/>
    <p:sldId id="268" r:id="rId8"/>
    <p:sldId id="269" r:id="rId9"/>
    <p:sldId id="27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err="1" smtClean="0"/>
            <a:t>Mgr.Eva</a:t>
          </a:r>
          <a:r>
            <a:rPr lang="cs-CZ" dirty="0" smtClean="0"/>
            <a:t> </a:t>
          </a:r>
          <a:r>
            <a:rPr lang="cs-CZ" dirty="0" err="1" smtClean="0"/>
            <a:t>Konopová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VY_32_INOVACE_08_Hudba v době husitské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Hudba v době husitské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Hudební výchova pro 2.stupeň základní školy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236A93-03A1-41BF-8A70-EE4166F7233B}" type="presOf" srcId="{FBBFC3EA-9D9D-4F3A-BEA6-9C2C0E46BF20}" destId="{643EA938-EDE0-4533-ACCC-D2BD6F3A527C}" srcOrd="0" destOrd="0" presId="urn:microsoft.com/office/officeart/2005/8/layout/target3"/>
    <dgm:cxn modelId="{067C7818-F7EF-457E-81EF-4382DA1FBBDA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9306886F-F4A1-41CC-96DA-BBB22713A843}" type="presOf" srcId="{39F8B381-5807-488E-AC22-73DD4140ED4A}" destId="{71045F8C-00FA-488E-A7BD-E2E6753D979D}" srcOrd="0" destOrd="0" presId="urn:microsoft.com/office/officeart/2005/8/layout/target3"/>
    <dgm:cxn modelId="{4B3E6C8D-94B2-415C-BE28-A5B95FDFAC46}" type="presOf" srcId="{019433A1-1324-4DE1-9E6F-32B851095F74}" destId="{E7297F21-D4FD-4A41-AE58-814D01A6B5E7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72E007B6-4B3E-4AED-97DF-BB1010D687EB}" type="presOf" srcId="{EBC41103-E2E5-4D48-9B4B-425520D3D098}" destId="{F969C235-9271-4D34-B740-D627A121CAD0}" srcOrd="1" destOrd="0" presId="urn:microsoft.com/office/officeart/2005/8/layout/target3"/>
    <dgm:cxn modelId="{E1A2E8A3-711E-479F-90A8-21D06E1D7002}" type="presOf" srcId="{FBBFC3EA-9D9D-4F3A-BEA6-9C2C0E46BF20}" destId="{832BF48F-0145-4429-9E02-8FCA946CCE9E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F054BBB-2426-4FB4-B10D-41C8D6495FFE}" type="presOf" srcId="{C73C7642-F245-4585-8F88-243F9FAEF6CA}" destId="{AA41A67C-3D3F-4AE9-9E0F-5D7F7BB2E741}" srcOrd="1" destOrd="0" presId="urn:microsoft.com/office/officeart/2005/8/layout/target3"/>
    <dgm:cxn modelId="{D8C40F38-ECBB-4A88-8F42-23E3BB84976A}" type="presOf" srcId="{EBC41103-E2E5-4D48-9B4B-425520D3D098}" destId="{50C2F88D-8688-44C2-A854-691F34009D3B}" srcOrd="0" destOrd="0" presId="urn:microsoft.com/office/officeart/2005/8/layout/target3"/>
    <dgm:cxn modelId="{A8786362-CDAA-4CC0-8C8F-F1C56AA9B68B}" type="presOf" srcId="{DAEA276B-ECF9-46F6-A7D3-4693B2D32BC4}" destId="{CDED6FE3-AD8F-4ACC-B6B8-710EDDD97598}" srcOrd="0" destOrd="0" presId="urn:microsoft.com/office/officeart/2005/8/layout/target3"/>
    <dgm:cxn modelId="{2AD88A2E-4A48-470F-AF57-EE6F2F76BC32}" type="presOf" srcId="{C73C7642-F245-4585-8F88-243F9FAEF6CA}" destId="{97289DF2-90F4-4EC2-A9FC-633B00BAB610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EA1AE42-41CE-487B-9A39-3796E2ADD435}" type="presOf" srcId="{DAEA276B-ECF9-46F6-A7D3-4693B2D32BC4}" destId="{F69A1436-182C-465B-AD7F-FE48E0C090C1}" srcOrd="1" destOrd="0" presId="urn:microsoft.com/office/officeart/2005/8/layout/target3"/>
    <dgm:cxn modelId="{51983F9E-1886-4D8F-9F8C-D26E1050285B}" type="presOf" srcId="{019433A1-1324-4DE1-9E6F-32B851095F74}" destId="{A3817367-F2BC-482F-8832-FA00B51DCCF3}" srcOrd="0" destOrd="0" presId="urn:microsoft.com/office/officeart/2005/8/layout/target3"/>
    <dgm:cxn modelId="{F21F766B-CBD0-4E0E-9425-FABF51177105}" type="presOf" srcId="{445C7998-7549-48B0-BD68-D4F0167F02E5}" destId="{BC35EE03-4121-4EF9-923D-7CB6D30D358D}" srcOrd="0" destOrd="0" presId="urn:microsoft.com/office/officeart/2005/8/layout/target3"/>
    <dgm:cxn modelId="{288AEC5C-EB8C-4B88-A8BF-DDF1AD68E94F}" type="presParOf" srcId="{71045F8C-00FA-488E-A7BD-E2E6753D979D}" destId="{3577EC6B-C980-4F34-8C69-4365E7B8FC8C}" srcOrd="0" destOrd="0" presId="urn:microsoft.com/office/officeart/2005/8/layout/target3"/>
    <dgm:cxn modelId="{22BE1874-9326-43DF-9819-9D8121F47D8D}" type="presParOf" srcId="{71045F8C-00FA-488E-A7BD-E2E6753D979D}" destId="{6940EB87-DC1D-4BC3-9408-9AC2E1FFC039}" srcOrd="1" destOrd="0" presId="urn:microsoft.com/office/officeart/2005/8/layout/target3"/>
    <dgm:cxn modelId="{9C808213-E746-4ACF-91EA-A6E9593BCC85}" type="presParOf" srcId="{71045F8C-00FA-488E-A7BD-E2E6753D979D}" destId="{BC35EE03-4121-4EF9-923D-7CB6D30D358D}" srcOrd="2" destOrd="0" presId="urn:microsoft.com/office/officeart/2005/8/layout/target3"/>
    <dgm:cxn modelId="{5DEB70FD-2274-4E61-B12A-CBBB304CBF85}" type="presParOf" srcId="{71045F8C-00FA-488E-A7BD-E2E6753D979D}" destId="{C95EEA27-3CBF-4645-A92D-9D8AF5C1CBFC}" srcOrd="3" destOrd="0" presId="urn:microsoft.com/office/officeart/2005/8/layout/target3"/>
    <dgm:cxn modelId="{83241569-1DA9-485F-883D-DEAE4E00AC11}" type="presParOf" srcId="{71045F8C-00FA-488E-A7BD-E2E6753D979D}" destId="{851BB866-B6AE-4566-893F-4C635BA974FC}" srcOrd="4" destOrd="0" presId="urn:microsoft.com/office/officeart/2005/8/layout/target3"/>
    <dgm:cxn modelId="{03FDA3D4-F07D-40B1-BE35-6AEA32258420}" type="presParOf" srcId="{71045F8C-00FA-488E-A7BD-E2E6753D979D}" destId="{643EA938-EDE0-4533-ACCC-D2BD6F3A527C}" srcOrd="5" destOrd="0" presId="urn:microsoft.com/office/officeart/2005/8/layout/target3"/>
    <dgm:cxn modelId="{90EF1666-9B2C-427B-A5D4-CCC126F8425B}" type="presParOf" srcId="{71045F8C-00FA-488E-A7BD-E2E6753D979D}" destId="{92F31B18-D66D-4CC7-89B9-378928DE877D}" srcOrd="6" destOrd="0" presId="urn:microsoft.com/office/officeart/2005/8/layout/target3"/>
    <dgm:cxn modelId="{A37234C6-3E77-4775-9443-CB87884C3E33}" type="presParOf" srcId="{71045F8C-00FA-488E-A7BD-E2E6753D979D}" destId="{902074E1-B931-4618-97F1-FADBE82E9C3C}" srcOrd="7" destOrd="0" presId="urn:microsoft.com/office/officeart/2005/8/layout/target3"/>
    <dgm:cxn modelId="{FB920869-6C4B-4876-9B91-BD083BCA470C}" type="presParOf" srcId="{71045F8C-00FA-488E-A7BD-E2E6753D979D}" destId="{A3817367-F2BC-482F-8832-FA00B51DCCF3}" srcOrd="8" destOrd="0" presId="urn:microsoft.com/office/officeart/2005/8/layout/target3"/>
    <dgm:cxn modelId="{8405DB68-1E52-4525-9224-2A222BFB5549}" type="presParOf" srcId="{71045F8C-00FA-488E-A7BD-E2E6753D979D}" destId="{626ABFF6-56C8-4386-B662-68EC364EED9D}" srcOrd="9" destOrd="0" presId="urn:microsoft.com/office/officeart/2005/8/layout/target3"/>
    <dgm:cxn modelId="{8E1FB9DB-9E10-4484-8C98-8889CE75C4CF}" type="presParOf" srcId="{71045F8C-00FA-488E-A7BD-E2E6753D979D}" destId="{6DB11F1C-D028-4800-9625-6611CA9DE6D4}" srcOrd="10" destOrd="0" presId="urn:microsoft.com/office/officeart/2005/8/layout/target3"/>
    <dgm:cxn modelId="{76F19E48-4D81-4077-8DF5-4325373B1F28}" type="presParOf" srcId="{71045F8C-00FA-488E-A7BD-E2E6753D979D}" destId="{CDED6FE3-AD8F-4ACC-B6B8-710EDDD97598}" srcOrd="11" destOrd="0" presId="urn:microsoft.com/office/officeart/2005/8/layout/target3"/>
    <dgm:cxn modelId="{ADF4AA08-86B5-45C0-8736-CA9937035269}" type="presParOf" srcId="{71045F8C-00FA-488E-A7BD-E2E6753D979D}" destId="{397AC6D7-84A6-4150-958F-83C92D9ACF38}" srcOrd="12" destOrd="0" presId="urn:microsoft.com/office/officeart/2005/8/layout/target3"/>
    <dgm:cxn modelId="{921A53DF-716A-482C-93ED-9BA1BC47A050}" type="presParOf" srcId="{71045F8C-00FA-488E-A7BD-E2E6753D979D}" destId="{D7419528-33A6-416D-9E64-B3F7915C5149}" srcOrd="13" destOrd="0" presId="urn:microsoft.com/office/officeart/2005/8/layout/target3"/>
    <dgm:cxn modelId="{B8A3F2F1-5C3A-4F74-AE2B-7C6697365234}" type="presParOf" srcId="{71045F8C-00FA-488E-A7BD-E2E6753D979D}" destId="{97289DF2-90F4-4EC2-A9FC-633B00BAB610}" srcOrd="14" destOrd="0" presId="urn:microsoft.com/office/officeart/2005/8/layout/target3"/>
    <dgm:cxn modelId="{FF5BEC68-A935-455D-8475-370F7028F721}" type="presParOf" srcId="{71045F8C-00FA-488E-A7BD-E2E6753D979D}" destId="{234EBA9D-95B4-4C20-A84E-6F65F1085DC6}" srcOrd="15" destOrd="0" presId="urn:microsoft.com/office/officeart/2005/8/layout/target3"/>
    <dgm:cxn modelId="{AA4A2F7D-3F4F-4064-9F64-B3C7D135A810}" type="presParOf" srcId="{71045F8C-00FA-488E-A7BD-E2E6753D979D}" destId="{12255512-213F-41DF-90A6-8B4CD74A2B52}" srcOrd="16" destOrd="0" presId="urn:microsoft.com/office/officeart/2005/8/layout/target3"/>
    <dgm:cxn modelId="{E50574DF-B785-44F8-B188-5A3F0FBBAF2D}" type="presParOf" srcId="{71045F8C-00FA-488E-A7BD-E2E6753D979D}" destId="{50C2F88D-8688-44C2-A854-691F34009D3B}" srcOrd="17" destOrd="0" presId="urn:microsoft.com/office/officeart/2005/8/layout/target3"/>
    <dgm:cxn modelId="{04BB6773-5FCF-461B-8F55-D78CFBE6F306}" type="presParOf" srcId="{71045F8C-00FA-488E-A7BD-E2E6753D979D}" destId="{4D19AB04-24FA-40C2-B203-52AE3D15E171}" srcOrd="18" destOrd="0" presId="urn:microsoft.com/office/officeart/2005/8/layout/target3"/>
    <dgm:cxn modelId="{1A0192AA-90A9-4E64-A644-852C003C2C08}" type="presParOf" srcId="{71045F8C-00FA-488E-A7BD-E2E6753D979D}" destId="{832BF48F-0145-4429-9E02-8FCA946CCE9E}" srcOrd="19" destOrd="0" presId="urn:microsoft.com/office/officeart/2005/8/layout/target3"/>
    <dgm:cxn modelId="{421A555A-B913-40E5-957C-AB56F639AE61}" type="presParOf" srcId="{71045F8C-00FA-488E-A7BD-E2E6753D979D}" destId="{E7297F21-D4FD-4A41-AE58-814D01A6B5E7}" srcOrd="20" destOrd="0" presId="urn:microsoft.com/office/officeart/2005/8/layout/target3"/>
    <dgm:cxn modelId="{2CC50598-9EA7-435B-8362-4EE660438083}" type="presParOf" srcId="{71045F8C-00FA-488E-A7BD-E2E6753D979D}" destId="{F69A1436-182C-465B-AD7F-FE48E0C090C1}" srcOrd="21" destOrd="0" presId="urn:microsoft.com/office/officeart/2005/8/layout/target3"/>
    <dgm:cxn modelId="{38EBD978-0EA2-4BC4-9685-342BEAA24BE2}" type="presParOf" srcId="{71045F8C-00FA-488E-A7BD-E2E6753D979D}" destId="{AA41A67C-3D3F-4AE9-9E0F-5D7F7BB2E741}" srcOrd="22" destOrd="0" presId="urn:microsoft.com/office/officeart/2005/8/layout/target3"/>
    <dgm:cxn modelId="{E4B42FBD-EA40-4F4E-860F-104AEF91495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26267A-2DC8-4213-9F14-822528495178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ACF2DDF5-2856-4D9C-A4C0-CE632673ACE0}">
      <dgm:prSet phldrT="[Text]" custT="1"/>
      <dgm:spPr/>
      <dgm:t>
        <a:bodyPr/>
        <a:lstStyle/>
        <a:p>
          <a:pPr algn="ctr"/>
          <a:endParaRPr lang="cs-CZ" sz="3600" b="1" dirty="0" smtClean="0">
            <a:solidFill>
              <a:srgbClr val="C00000"/>
            </a:solidFill>
          </a:endParaRPr>
        </a:p>
        <a:p>
          <a:pPr algn="ctr"/>
          <a:r>
            <a:rPr lang="cs-CZ" sz="3600" b="1" dirty="0" smtClean="0">
              <a:solidFill>
                <a:srgbClr val="C00000"/>
              </a:solidFill>
            </a:rPr>
            <a:t>Kde najdete</a:t>
          </a:r>
        </a:p>
        <a:p>
          <a:pPr algn="ctr"/>
          <a:r>
            <a:rPr lang="cs-CZ" sz="3600" b="1" dirty="0" smtClean="0">
              <a:solidFill>
                <a:srgbClr val="C00000"/>
              </a:solidFill>
            </a:rPr>
            <a:t>duchovní písně?</a:t>
          </a:r>
          <a:endParaRPr lang="cs-CZ" sz="3600" b="1" dirty="0">
            <a:solidFill>
              <a:srgbClr val="C00000"/>
            </a:solidFill>
          </a:endParaRPr>
        </a:p>
      </dgm:t>
    </dgm:pt>
    <dgm:pt modelId="{7096896B-960E-4D44-8689-530382D5E08C}" type="parTrans" cxnId="{C136F820-ED4B-4B66-91B6-0F20DB28D0CD}">
      <dgm:prSet/>
      <dgm:spPr/>
      <dgm:t>
        <a:bodyPr/>
        <a:lstStyle/>
        <a:p>
          <a:endParaRPr lang="cs-CZ"/>
        </a:p>
      </dgm:t>
    </dgm:pt>
    <dgm:pt modelId="{C2B10CA0-053C-49BA-A58E-BD190DCF95FB}" type="sibTrans" cxnId="{C136F820-ED4B-4B66-91B6-0F20DB28D0CD}">
      <dgm:prSet/>
      <dgm:spPr/>
      <dgm:t>
        <a:bodyPr/>
        <a:lstStyle/>
        <a:p>
          <a:endParaRPr lang="cs-CZ"/>
        </a:p>
      </dgm:t>
    </dgm:pt>
    <dgm:pt modelId="{77228A50-FF08-47D5-898C-5E84461FD413}">
      <dgm:prSet phldrT="[Text]" custT="1"/>
      <dgm:spPr/>
      <dgm:t>
        <a:bodyPr/>
        <a:lstStyle/>
        <a:p>
          <a:pPr algn="l"/>
          <a:r>
            <a:rPr lang="cs-CZ" sz="3600" b="1" dirty="0" smtClean="0">
              <a:solidFill>
                <a:srgbClr val="C00000"/>
              </a:solidFill>
            </a:rPr>
            <a:t>Co je to chorál?</a:t>
          </a:r>
          <a:endParaRPr lang="cs-CZ" sz="3600" b="1" dirty="0">
            <a:solidFill>
              <a:srgbClr val="C00000"/>
            </a:solidFill>
          </a:endParaRPr>
        </a:p>
      </dgm:t>
    </dgm:pt>
    <dgm:pt modelId="{3F512237-5F8F-4455-ACE0-64C7AAB5686A}" type="parTrans" cxnId="{8D00213B-37A9-495B-A408-7B186260CFC2}">
      <dgm:prSet/>
      <dgm:spPr/>
      <dgm:t>
        <a:bodyPr/>
        <a:lstStyle/>
        <a:p>
          <a:endParaRPr lang="cs-CZ"/>
        </a:p>
      </dgm:t>
    </dgm:pt>
    <dgm:pt modelId="{75B303F0-0E28-4182-90C1-8F4BC25BA165}" type="sibTrans" cxnId="{8D00213B-37A9-495B-A408-7B186260CFC2}">
      <dgm:prSet/>
      <dgm:spPr/>
      <dgm:t>
        <a:bodyPr/>
        <a:lstStyle/>
        <a:p>
          <a:endParaRPr lang="cs-CZ"/>
        </a:p>
      </dgm:t>
    </dgm:pt>
    <dgm:pt modelId="{94B272C1-0B29-4FF2-9BEC-6076F4A49BB0}">
      <dgm:prSet phldrT="[Text]" custT="1"/>
      <dgm:spPr/>
      <dgm:t>
        <a:bodyPr/>
        <a:lstStyle/>
        <a:p>
          <a:pPr algn="ctr"/>
          <a:r>
            <a:rPr lang="cs-CZ" sz="3600" b="1" dirty="0" smtClean="0">
              <a:solidFill>
                <a:srgbClr val="C00000"/>
              </a:solidFill>
            </a:rPr>
            <a:t>  Který současný zpěvák     nazpíval  husitskou        píseň?</a:t>
          </a:r>
          <a:endParaRPr lang="cs-CZ" sz="3600" b="1" dirty="0">
            <a:solidFill>
              <a:srgbClr val="C00000"/>
            </a:solidFill>
          </a:endParaRPr>
        </a:p>
      </dgm:t>
    </dgm:pt>
    <dgm:pt modelId="{5A505278-5E77-4269-B07A-8BBF940C42F9}" type="parTrans" cxnId="{14F43C55-6458-4717-957E-41503FFD7990}">
      <dgm:prSet/>
      <dgm:spPr/>
      <dgm:t>
        <a:bodyPr/>
        <a:lstStyle/>
        <a:p>
          <a:endParaRPr lang="cs-CZ"/>
        </a:p>
      </dgm:t>
    </dgm:pt>
    <dgm:pt modelId="{10CE6641-28EF-44D1-8FCE-E5F8650C99CF}" type="sibTrans" cxnId="{14F43C55-6458-4717-957E-41503FFD7990}">
      <dgm:prSet/>
      <dgm:spPr/>
      <dgm:t>
        <a:bodyPr/>
        <a:lstStyle/>
        <a:p>
          <a:endParaRPr lang="cs-CZ"/>
        </a:p>
      </dgm:t>
    </dgm:pt>
    <dgm:pt modelId="{ABB6034B-7DE9-48E8-BEDB-28392B76C03C}" type="pres">
      <dgm:prSet presAssocID="{6226267A-2DC8-4213-9F14-822528495178}" presName="compositeShape" presStyleCnt="0">
        <dgm:presLayoutVars>
          <dgm:chMax val="7"/>
          <dgm:dir/>
          <dgm:resizeHandles val="exact"/>
        </dgm:presLayoutVars>
      </dgm:prSet>
      <dgm:spPr/>
    </dgm:pt>
    <dgm:pt modelId="{A0681DAD-479D-487C-9A81-4AA502B517B5}" type="pres">
      <dgm:prSet presAssocID="{ACF2DDF5-2856-4D9C-A4C0-CE632673ACE0}" presName="circ1" presStyleLbl="vennNode1" presStyleIdx="0" presStyleCnt="3" custScaleX="125680" custScaleY="93776" custLinFactNeighborX="29052" custLinFactNeighborY="-3685"/>
      <dgm:spPr/>
      <dgm:t>
        <a:bodyPr/>
        <a:lstStyle/>
        <a:p>
          <a:endParaRPr lang="cs-CZ"/>
        </a:p>
      </dgm:t>
    </dgm:pt>
    <dgm:pt modelId="{7C0F56A4-B260-4B96-8E78-322BDAAFE2AD}" type="pres">
      <dgm:prSet presAssocID="{ACF2DDF5-2856-4D9C-A4C0-CE632673ACE0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986727-B61A-4DAB-8E97-42F754FF3980}" type="pres">
      <dgm:prSet presAssocID="{77228A50-FF08-47D5-898C-5E84461FD413}" presName="circ2" presStyleLbl="vennNode1" presStyleIdx="1" presStyleCnt="3" custScaleX="126509" custScaleY="90455" custLinFactNeighborX="34057" custLinFactNeighborY="12473"/>
      <dgm:spPr/>
      <dgm:t>
        <a:bodyPr/>
        <a:lstStyle/>
        <a:p>
          <a:endParaRPr lang="cs-CZ"/>
        </a:p>
      </dgm:t>
    </dgm:pt>
    <dgm:pt modelId="{9FE52C13-2AF0-4E83-99AB-814CE97D965F}" type="pres">
      <dgm:prSet presAssocID="{77228A50-FF08-47D5-898C-5E84461FD41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D41B18-2278-4170-9A15-95299AD16464}" type="pres">
      <dgm:prSet presAssocID="{94B272C1-0B29-4FF2-9BEC-6076F4A49BB0}" presName="circ3" presStyleLbl="vennNode1" presStyleIdx="2" presStyleCnt="3" custScaleX="181256" custScaleY="111516" custLinFactNeighborX="-42658" custLinFactNeighborY="208"/>
      <dgm:spPr/>
      <dgm:t>
        <a:bodyPr/>
        <a:lstStyle/>
        <a:p>
          <a:endParaRPr lang="cs-CZ"/>
        </a:p>
      </dgm:t>
    </dgm:pt>
    <dgm:pt modelId="{DF7E5DCB-21A1-409B-9511-F9A9338D1387}" type="pres">
      <dgm:prSet presAssocID="{94B272C1-0B29-4FF2-9BEC-6076F4A49BB0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136F820-ED4B-4B66-91B6-0F20DB28D0CD}" srcId="{6226267A-2DC8-4213-9F14-822528495178}" destId="{ACF2DDF5-2856-4D9C-A4C0-CE632673ACE0}" srcOrd="0" destOrd="0" parTransId="{7096896B-960E-4D44-8689-530382D5E08C}" sibTransId="{C2B10CA0-053C-49BA-A58E-BD190DCF95FB}"/>
    <dgm:cxn modelId="{95A09FAA-9AB2-4A20-862F-0BEE140466B5}" type="presOf" srcId="{77228A50-FF08-47D5-898C-5E84461FD413}" destId="{B1986727-B61A-4DAB-8E97-42F754FF3980}" srcOrd="0" destOrd="0" presId="urn:microsoft.com/office/officeart/2005/8/layout/venn1"/>
    <dgm:cxn modelId="{7544693B-6456-44C0-8C5F-6BEECAEC4924}" type="presOf" srcId="{94B272C1-0B29-4FF2-9BEC-6076F4A49BB0}" destId="{DF7E5DCB-21A1-409B-9511-F9A9338D1387}" srcOrd="1" destOrd="0" presId="urn:microsoft.com/office/officeart/2005/8/layout/venn1"/>
    <dgm:cxn modelId="{DF9B4F83-A0E7-483E-BDE5-294659773EA8}" type="presOf" srcId="{ACF2DDF5-2856-4D9C-A4C0-CE632673ACE0}" destId="{7C0F56A4-B260-4B96-8E78-322BDAAFE2AD}" srcOrd="1" destOrd="0" presId="urn:microsoft.com/office/officeart/2005/8/layout/venn1"/>
    <dgm:cxn modelId="{1EA06E16-5420-4312-A1AC-68B00D8A3CF7}" type="presOf" srcId="{6226267A-2DC8-4213-9F14-822528495178}" destId="{ABB6034B-7DE9-48E8-BEDB-28392B76C03C}" srcOrd="0" destOrd="0" presId="urn:microsoft.com/office/officeart/2005/8/layout/venn1"/>
    <dgm:cxn modelId="{260CB4AC-A20A-47CD-B180-E81B59F35BDC}" type="presOf" srcId="{ACF2DDF5-2856-4D9C-A4C0-CE632673ACE0}" destId="{A0681DAD-479D-487C-9A81-4AA502B517B5}" srcOrd="0" destOrd="0" presId="urn:microsoft.com/office/officeart/2005/8/layout/venn1"/>
    <dgm:cxn modelId="{7ECC3A6F-442D-426B-A085-EA8965B4B53C}" type="presOf" srcId="{77228A50-FF08-47D5-898C-5E84461FD413}" destId="{9FE52C13-2AF0-4E83-99AB-814CE97D965F}" srcOrd="1" destOrd="0" presId="urn:microsoft.com/office/officeart/2005/8/layout/venn1"/>
    <dgm:cxn modelId="{8D00213B-37A9-495B-A408-7B186260CFC2}" srcId="{6226267A-2DC8-4213-9F14-822528495178}" destId="{77228A50-FF08-47D5-898C-5E84461FD413}" srcOrd="1" destOrd="0" parTransId="{3F512237-5F8F-4455-ACE0-64C7AAB5686A}" sibTransId="{75B303F0-0E28-4182-90C1-8F4BC25BA165}"/>
    <dgm:cxn modelId="{14F43C55-6458-4717-957E-41503FFD7990}" srcId="{6226267A-2DC8-4213-9F14-822528495178}" destId="{94B272C1-0B29-4FF2-9BEC-6076F4A49BB0}" srcOrd="2" destOrd="0" parTransId="{5A505278-5E77-4269-B07A-8BBF940C42F9}" sibTransId="{10CE6641-28EF-44D1-8FCE-E5F8650C99CF}"/>
    <dgm:cxn modelId="{C85D6EFC-FBA2-40DC-ABD0-503389DF2B44}" type="presOf" srcId="{94B272C1-0B29-4FF2-9BEC-6076F4A49BB0}" destId="{F4D41B18-2278-4170-9A15-95299AD16464}" srcOrd="0" destOrd="0" presId="urn:microsoft.com/office/officeart/2005/8/layout/venn1"/>
    <dgm:cxn modelId="{7EA59D91-4BC0-450C-A9A3-9C24F1754CEE}" type="presParOf" srcId="{ABB6034B-7DE9-48E8-BEDB-28392B76C03C}" destId="{A0681DAD-479D-487C-9A81-4AA502B517B5}" srcOrd="0" destOrd="0" presId="urn:microsoft.com/office/officeart/2005/8/layout/venn1"/>
    <dgm:cxn modelId="{A6944567-51F6-4959-9322-9C82E9F6668B}" type="presParOf" srcId="{ABB6034B-7DE9-48E8-BEDB-28392B76C03C}" destId="{7C0F56A4-B260-4B96-8E78-322BDAAFE2AD}" srcOrd="1" destOrd="0" presId="urn:microsoft.com/office/officeart/2005/8/layout/venn1"/>
    <dgm:cxn modelId="{732AB308-0A6C-4B2B-A8E2-CD33078493E9}" type="presParOf" srcId="{ABB6034B-7DE9-48E8-BEDB-28392B76C03C}" destId="{B1986727-B61A-4DAB-8E97-42F754FF3980}" srcOrd="2" destOrd="0" presId="urn:microsoft.com/office/officeart/2005/8/layout/venn1"/>
    <dgm:cxn modelId="{40499256-379A-41FB-8831-FE95868D0DD1}" type="presParOf" srcId="{ABB6034B-7DE9-48E8-BEDB-28392B76C03C}" destId="{9FE52C13-2AF0-4E83-99AB-814CE97D965F}" srcOrd="3" destOrd="0" presId="urn:microsoft.com/office/officeart/2005/8/layout/venn1"/>
    <dgm:cxn modelId="{31CCEC3C-58D1-406C-AD2E-84AECE795994}" type="presParOf" srcId="{ABB6034B-7DE9-48E8-BEDB-28392B76C03C}" destId="{F4D41B18-2278-4170-9A15-95299AD16464}" srcOrd="4" destOrd="0" presId="urn:microsoft.com/office/officeart/2005/8/layout/venn1"/>
    <dgm:cxn modelId="{C6EAEA91-05D7-4978-96B5-BABD98D87FF5}" type="presParOf" srcId="{ABB6034B-7DE9-48E8-BEDB-28392B76C03C}" destId="{DF7E5DCB-21A1-409B-9511-F9A9338D1387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err="1" smtClean="0"/>
            <a:t>Mgr.Eva</a:t>
          </a:r>
          <a:r>
            <a:rPr lang="cs-CZ" sz="1400" kern="1200" dirty="0" smtClean="0"/>
            <a:t> </a:t>
          </a:r>
          <a:r>
            <a:rPr lang="cs-CZ" sz="1400" kern="1200" dirty="0" err="1" smtClean="0"/>
            <a:t>Konopová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VY_32_INOVACE_08_Hudba v době husitské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Hudební výchova pro 2.stupeň základní školy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Hudba v době husitské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681DAD-479D-487C-9A81-4AA502B517B5}">
      <dsp:nvSpPr>
        <dsp:cNvPr id="0" name=""/>
        <dsp:cNvSpPr/>
      </dsp:nvSpPr>
      <dsp:spPr>
        <a:xfrm>
          <a:off x="3242355" y="0"/>
          <a:ext cx="3364169" cy="251017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b="1" kern="1200" dirty="0" smtClean="0">
            <a:solidFill>
              <a:srgbClr val="C00000"/>
            </a:solidFill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rgbClr val="C00000"/>
              </a:solidFill>
            </a:rPr>
            <a:t>Kde najdete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rgbClr val="C00000"/>
              </a:solidFill>
            </a:rPr>
            <a:t>duchovní písně?</a:t>
          </a:r>
          <a:endParaRPr lang="cs-CZ" sz="3600" b="1" kern="1200" dirty="0">
            <a:solidFill>
              <a:srgbClr val="C00000"/>
            </a:solidFill>
          </a:endParaRPr>
        </a:p>
      </dsp:txBody>
      <dsp:txXfrm>
        <a:off x="3690910" y="439279"/>
        <a:ext cx="2467057" cy="1129577"/>
      </dsp:txXfrm>
    </dsp:sp>
    <dsp:sp modelId="{B1986727-B61A-4DAB-8E97-42F754FF3980}">
      <dsp:nvSpPr>
        <dsp:cNvPr id="0" name=""/>
        <dsp:cNvSpPr/>
      </dsp:nvSpPr>
      <dsp:spPr>
        <a:xfrm>
          <a:off x="4174480" y="2145269"/>
          <a:ext cx="3386359" cy="242127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rgbClr val="C00000"/>
              </a:solidFill>
            </a:rPr>
            <a:t>Co je to chorál?</a:t>
          </a:r>
          <a:endParaRPr lang="cs-CZ" sz="3600" b="1" kern="1200" dirty="0">
            <a:solidFill>
              <a:srgbClr val="C00000"/>
            </a:solidFill>
          </a:endParaRPr>
        </a:p>
      </dsp:txBody>
      <dsp:txXfrm>
        <a:off x="5210142" y="2770765"/>
        <a:ext cx="2031815" cy="1331701"/>
      </dsp:txXfrm>
    </dsp:sp>
    <dsp:sp modelId="{F4D41B18-2278-4170-9A15-95299AD16464}">
      <dsp:nvSpPr>
        <dsp:cNvPr id="0" name=""/>
        <dsp:cNvSpPr/>
      </dsp:nvSpPr>
      <dsp:spPr>
        <a:xfrm>
          <a:off x="0" y="1535085"/>
          <a:ext cx="4851812" cy="298503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rgbClr val="C00000"/>
              </a:solidFill>
            </a:rPr>
            <a:t>  Který současný zpěvák     nazpíval  husitskou        píseň?</a:t>
          </a:r>
          <a:endParaRPr lang="cs-CZ" sz="3600" b="1" kern="1200" dirty="0">
            <a:solidFill>
              <a:srgbClr val="C00000"/>
            </a:solidFill>
          </a:endParaRPr>
        </a:p>
      </dsp:txBody>
      <dsp:txXfrm>
        <a:off x="456879" y="2306218"/>
        <a:ext cx="2911087" cy="16417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27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271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348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789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647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8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08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977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54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960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312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698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14.3.2012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5756396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876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204864"/>
            <a:ext cx="7772400" cy="3814936"/>
          </a:xfrm>
        </p:spPr>
        <p:txBody>
          <a:bodyPr>
            <a:normAutofit/>
          </a:bodyPr>
          <a:lstStyle/>
          <a:p>
            <a:r>
              <a:rPr lang="cs-CZ" sz="200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 </a:t>
            </a:r>
            <a:r>
              <a:rPr lang="cs-CZ" sz="200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9.ročník</a:t>
            </a:r>
            <a:endParaRPr lang="cs-CZ" sz="20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na interaktivní tabuli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Pomůcky: učebnice, zpěvník Já, písnička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Inovace – materiál vybízí děti k aktivitě (motivace, aktivita)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slouží k procvičení paměti a podporuje aktivní zopakování učiva s pomocí interaktivní tabule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078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Hudba v době husitské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1931154"/>
          </a:xfrm>
        </p:spPr>
        <p:txBody>
          <a:bodyPr>
            <a:normAutofit fontScale="92500" lnSpcReduction="10000"/>
          </a:bodyPr>
          <a:lstStyle/>
          <a:p>
            <a:pPr algn="ctr"/>
            <a:endParaRPr lang="cs-CZ" sz="4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cs-CZ" sz="4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4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15.století</a:t>
            </a:r>
            <a:endParaRPr lang="cs-CZ" sz="4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65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nopová\AppData\Local\Microsoft\Windows\Temporary Internet Files\Content.IE5\DE4CGPLA\MC900335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93096"/>
            <a:ext cx="177165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39359" y="-1899592"/>
            <a:ext cx="7549065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6000" dirty="0" smtClean="0">
              <a:solidFill>
                <a:srgbClr val="C00000"/>
              </a:solidFill>
            </a:endParaRPr>
          </a:p>
          <a:p>
            <a:endParaRPr lang="cs-CZ" sz="6000" dirty="0">
              <a:solidFill>
                <a:srgbClr val="C00000"/>
              </a:solidFill>
            </a:endParaRPr>
          </a:p>
          <a:p>
            <a:endParaRPr lang="cs-CZ" sz="6000" dirty="0" smtClean="0">
              <a:solidFill>
                <a:srgbClr val="C00000"/>
              </a:solidFill>
            </a:endParaRPr>
          </a:p>
          <a:p>
            <a:r>
              <a:rPr lang="cs-CZ" sz="6000" dirty="0" smtClean="0">
                <a:solidFill>
                  <a:srgbClr val="C00000"/>
                </a:solidFill>
              </a:rPr>
              <a:t>Jan Hus</a:t>
            </a:r>
            <a:r>
              <a:rPr lang="cs-CZ" sz="4000" dirty="0" smtClean="0">
                <a:solidFill>
                  <a:srgbClr val="C00000"/>
                </a:solidFill>
              </a:rPr>
              <a:t> </a:t>
            </a:r>
          </a:p>
          <a:p>
            <a:r>
              <a:rPr lang="cs-CZ" sz="4000" dirty="0" smtClean="0">
                <a:solidFill>
                  <a:srgbClr val="C00000"/>
                </a:solidFill>
              </a:rPr>
              <a:t>Prosazoval lidový zpěv při bohoslužbě</a:t>
            </a:r>
          </a:p>
          <a:p>
            <a:r>
              <a:rPr lang="cs-CZ" sz="6000" dirty="0" smtClean="0">
                <a:solidFill>
                  <a:srgbClr val="C00000"/>
                </a:solidFill>
              </a:rPr>
              <a:t>Lidové duchovní písně:</a:t>
            </a:r>
          </a:p>
          <a:p>
            <a:pPr marL="571500" indent="-571500">
              <a:buFontTx/>
              <a:buChar char="-"/>
            </a:pPr>
            <a:r>
              <a:rPr lang="cs-CZ" sz="4000" dirty="0" smtClean="0">
                <a:solidFill>
                  <a:srgbClr val="C00000"/>
                </a:solidFill>
              </a:rPr>
              <a:t>Hospodine, pomiluj </a:t>
            </a:r>
            <a:r>
              <a:rPr lang="cs-CZ" sz="4000" dirty="0" err="1" smtClean="0">
                <a:solidFill>
                  <a:srgbClr val="C00000"/>
                </a:solidFill>
              </a:rPr>
              <a:t>ny</a:t>
            </a:r>
            <a:endParaRPr lang="cs-CZ" sz="4000" dirty="0" smtClean="0">
              <a:solidFill>
                <a:srgbClr val="C00000"/>
              </a:solidFill>
            </a:endParaRPr>
          </a:p>
          <a:p>
            <a:pPr marL="571500" indent="-571500">
              <a:buFontTx/>
              <a:buChar char="-"/>
            </a:pPr>
            <a:r>
              <a:rPr lang="cs-CZ" sz="4000" dirty="0" smtClean="0">
                <a:solidFill>
                  <a:srgbClr val="C00000"/>
                </a:solidFill>
              </a:rPr>
              <a:t>Svatý Václave</a:t>
            </a:r>
          </a:p>
          <a:p>
            <a:endParaRPr lang="cs-CZ" sz="6000" dirty="0" smtClean="0">
              <a:solidFill>
                <a:srgbClr val="C00000"/>
              </a:solidFill>
            </a:endParaRPr>
          </a:p>
          <a:p>
            <a:endParaRPr lang="cs-CZ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81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298038"/>
            <a:ext cx="6575839" cy="63094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C00000"/>
                </a:solidFill>
              </a:rPr>
              <a:t>Jistebnický kancionál</a:t>
            </a:r>
          </a:p>
          <a:p>
            <a:endParaRPr lang="cs-CZ" sz="5400" b="1" dirty="0" smtClean="0">
              <a:solidFill>
                <a:srgbClr val="C00000"/>
              </a:solidFill>
            </a:endParaRPr>
          </a:p>
          <a:p>
            <a:pPr algn="ctr"/>
            <a:r>
              <a:rPr lang="cs-CZ" sz="4000" b="1" dirty="0" smtClean="0">
                <a:solidFill>
                  <a:srgbClr val="C00000"/>
                </a:solidFill>
              </a:rPr>
              <a:t>(kancionál = zpěvník </a:t>
            </a:r>
          </a:p>
          <a:p>
            <a:pPr algn="ctr"/>
            <a:r>
              <a:rPr lang="cs-CZ" sz="4000" b="1" dirty="0" smtClean="0">
                <a:solidFill>
                  <a:srgbClr val="C00000"/>
                </a:solidFill>
              </a:rPr>
              <a:t> duchovních písní)</a:t>
            </a:r>
          </a:p>
          <a:p>
            <a:pPr algn="ctr"/>
            <a:endParaRPr lang="cs-CZ" sz="4000" b="1" dirty="0">
              <a:solidFill>
                <a:srgbClr val="C00000"/>
              </a:solidFill>
            </a:endParaRPr>
          </a:p>
          <a:p>
            <a:pPr algn="ctr"/>
            <a:r>
              <a:rPr lang="cs-CZ" sz="4000" b="1" dirty="0" smtClean="0">
                <a:solidFill>
                  <a:srgbClr val="C00000"/>
                </a:solidFill>
              </a:rPr>
              <a:t>Vznik kolem r. 1420</a:t>
            </a:r>
          </a:p>
          <a:p>
            <a:endParaRPr lang="cs-CZ" sz="2800" b="1" dirty="0">
              <a:solidFill>
                <a:srgbClr val="C00000"/>
              </a:solidFill>
            </a:endParaRPr>
          </a:p>
          <a:p>
            <a:endParaRPr lang="cs-CZ" sz="5400" b="1" dirty="0" smtClean="0">
              <a:solidFill>
                <a:srgbClr val="C00000"/>
              </a:solidFill>
            </a:endParaRPr>
          </a:p>
          <a:p>
            <a:endParaRPr lang="cs-CZ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48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124744"/>
            <a:ext cx="70567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u="sng" dirty="0" smtClean="0">
                <a:solidFill>
                  <a:srgbClr val="C00000"/>
                </a:solidFill>
              </a:rPr>
              <a:t>Husitské chorály</a:t>
            </a:r>
          </a:p>
          <a:p>
            <a:pPr algn="ctr"/>
            <a:endParaRPr lang="cs-CZ" sz="6000" b="1" dirty="0">
              <a:solidFill>
                <a:srgbClr val="C00000"/>
              </a:solidFill>
            </a:endParaRPr>
          </a:p>
          <a:p>
            <a:pPr algn="ctr"/>
            <a:r>
              <a:rPr lang="cs-CZ" sz="6000" b="1" dirty="0" smtClean="0">
                <a:solidFill>
                  <a:srgbClr val="C00000"/>
                </a:solidFill>
              </a:rPr>
              <a:t>(jednohlasý zpěv zpívaný</a:t>
            </a:r>
          </a:p>
          <a:p>
            <a:pPr algn="ctr"/>
            <a:r>
              <a:rPr lang="cs-CZ" sz="6000" b="1" dirty="0">
                <a:solidFill>
                  <a:srgbClr val="C00000"/>
                </a:solidFill>
              </a:rPr>
              <a:t>v</a:t>
            </a:r>
            <a:r>
              <a:rPr lang="cs-CZ" sz="6000" b="1" dirty="0" smtClean="0">
                <a:solidFill>
                  <a:srgbClr val="C00000"/>
                </a:solidFill>
              </a:rPr>
              <a:t>ětším počtem osob)</a:t>
            </a:r>
            <a:endParaRPr lang="cs-CZ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75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C00000"/>
                </a:solidFill>
              </a:rPr>
              <a:t>TEST</a:t>
            </a:r>
            <a:endParaRPr lang="cs-CZ" sz="60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3190913"/>
              </p:ext>
            </p:extLst>
          </p:nvPr>
        </p:nvGraphicFramePr>
        <p:xfrm>
          <a:off x="971600" y="836712"/>
          <a:ext cx="7560840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531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817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400</TotalTime>
  <Words>156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Thermal</vt:lpstr>
      <vt:lpstr>Prezentace aplikace PowerPoint</vt:lpstr>
      <vt:lpstr>Anotace</vt:lpstr>
      <vt:lpstr>Hudba v době husitské</vt:lpstr>
      <vt:lpstr>Prezentace aplikace PowerPoint</vt:lpstr>
      <vt:lpstr>Prezentace aplikace PowerPoint</vt:lpstr>
      <vt:lpstr>Prezentace aplikace PowerPoint</vt:lpstr>
      <vt:lpstr>TEST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Dufková</cp:lastModifiedBy>
  <cp:revision>51</cp:revision>
  <dcterms:created xsi:type="dcterms:W3CDTF">2011-08-21T15:31:45Z</dcterms:created>
  <dcterms:modified xsi:type="dcterms:W3CDTF">2012-03-14T08:39:46Z</dcterms:modified>
</cp:coreProperties>
</file>