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17D4A4DB-8503-40B9-83C0-52FB8BF912A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69F6D09A-96C5-42C7-B161-B92DEAFCB4D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28662" y="1052736"/>
            <a:ext cx="7172348" cy="2346093"/>
          </a:xfrm>
        </p:spPr>
        <p:txBody>
          <a:bodyPr>
            <a:normAutofit/>
          </a:bodyPr>
          <a:lstStyle/>
          <a:p>
            <a:r>
              <a:rPr lang="cs-CZ" smtClean="0"/>
              <a:t>Šablona 32 VY_32_INOVACE_03_22_JAN </a:t>
            </a:r>
            <a:r>
              <a:rPr lang="cs-CZ" dirty="0" smtClean="0"/>
              <a:t>AMOS KOMENSKÝ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671" y="3645024"/>
            <a:ext cx="5748655" cy="12007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6203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842493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400" b="1" dirty="0"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výkladové či opakovací učivo o učiteli národů.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Mgr. Milan Knápek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Očekávaný výstup: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opakuje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prohlubuje učivo o životě a díle J. A. Komenského.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Speciální vzdělávací potřeby: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Vestfálský mír, emigrace, díla Komenského.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základní vzdělávání – první stupeň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9 - 11 let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06322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Školství  v 17. století 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Školy jen ve velkých městech, tam, kde byl kostel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Nižší školy navštěvovaly děti od 6 do 12 let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Docházka nebyla povinná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Výuka se věnovala především náboženství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Nedostatek učitelů nahrazovali vysloužilí vojáci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Na gymnáziích se vyučovalo latinsky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Tyto školy navštěvovali jen chlapci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Učilo se pamětně – děti si musely pamatovat dlouhé texty slovo od slova aniž tomu rozuměly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Dívky se učily jen v klášterních školách (jen mladé šlechtičny)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U nás fungovala Karlova Univerzita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Vědecké knihy byly psány v latině nebo němčině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4761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6247"/>
            <a:ext cx="5400600" cy="6120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9183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7768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Jan Amos Komenský</a:t>
            </a: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žil právě v této  době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Přišel s převratnými změnami ve způsobu vyučování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Chtěl vzdělání i pro dívky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Základy učit v mateřském jazyce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Názorné vyučování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Učení pomocí obrázků a praktických ukázek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Odmítal fyzické tresty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Odmítal násilí i mezi lidmi, propagoval život bez válek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r>
              <a:rPr lang="cs-CZ" sz="2400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43844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8640"/>
            <a:ext cx="6336704" cy="4752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5517232"/>
            <a:ext cx="61557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Možné rodiště Komenského v Uherském Brodě. </a:t>
            </a:r>
          </a:p>
          <a:p>
            <a:r>
              <a:rPr lang="cs-CZ" sz="2400" dirty="0" smtClean="0"/>
              <a:t>Dnes jeho muzeum.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8053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9928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 Komenského života</a:t>
            </a: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Narodil se 28. března 1952 v Nivnici nebo Uherském Brodě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Do školy chodil v Přerově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Studoval na zahraničních univerzitách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Vyučoval na školách jednoty bratrské (protestantská víra)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Byl jejím biskupem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 Bílé hoře nepřešel ke katolictví a tak musel opustit zemi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Žil a učil dlouho v polském Lešně, maďarském </a:t>
            </a:r>
            <a:r>
              <a:rPr lang="cs-CZ" sz="2400" dirty="0" err="1" smtClean="0"/>
              <a:t>Sárospataku</a:t>
            </a:r>
            <a:r>
              <a:rPr lang="cs-CZ" sz="2400" dirty="0" smtClean="0"/>
              <a:t>, Švédsku, Anglii a Nizozemí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 podepsání míru ztratil on a všichni protestanti  naději na návrat do vlasti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Zemřel roku 1670 v nizozemském Naardenu, kde je i pochován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8005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8639"/>
            <a:ext cx="4032448" cy="5498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6165304"/>
            <a:ext cx="5984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Komenského  socha v maďarském </a:t>
            </a:r>
            <a:r>
              <a:rPr lang="cs-CZ" sz="2400" dirty="0" err="1" smtClean="0"/>
              <a:t>Sárospataku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09091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08720"/>
            <a:ext cx="72728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Komenského dílo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Svět v obrazech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Brána jazyků otevřená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Labyrint světa a ráj srdce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Slovník české řeči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Veškeré spisy didaktické</a:t>
            </a:r>
          </a:p>
          <a:p>
            <a:endParaRPr lang="cs-CZ" sz="2400" dirty="0" smtClean="0"/>
          </a:p>
          <a:p>
            <a:r>
              <a:rPr lang="cs-CZ" sz="2400" dirty="0" smtClean="0"/>
              <a:t>Mnoho děl církevních 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Listové do nebe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Kšaft umírající matky jednoty bratrské</a:t>
            </a:r>
          </a:p>
          <a:p>
            <a:endParaRPr lang="cs-CZ" sz="2400" dirty="0"/>
          </a:p>
          <a:p>
            <a:r>
              <a:rPr lang="cs-CZ" sz="2400" dirty="0" smtClean="0"/>
              <a:t>Velká část jeho díla shořela při velkém požáru Lešna.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993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70808"/>
            <a:ext cx="4608512" cy="5655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16198" y="6237310"/>
            <a:ext cx="5647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Titulní strana knihy labyrint světa a ráj srdce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904411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4454"/>
            <a:ext cx="3960440" cy="6552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48064" y="620688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Nejstarší  dochovaný rukopis </a:t>
            </a:r>
            <a:r>
              <a:rPr lang="cs-CZ" sz="2400" smtClean="0"/>
              <a:t>Komenského díla z roku 1611.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5470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268760"/>
            <a:ext cx="705678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Zdroje :</a:t>
            </a:r>
            <a:r>
              <a:rPr lang="cs-CZ" sz="2400" dirty="0" smtClean="0"/>
              <a:t>  </a:t>
            </a:r>
          </a:p>
          <a:p>
            <a:r>
              <a:rPr lang="cs-CZ" sz="2400" dirty="0" smtClean="0"/>
              <a:t>Doc. </a:t>
            </a:r>
            <a:r>
              <a:rPr lang="cs-CZ" sz="2400" dirty="0" err="1" smtClean="0"/>
              <a:t>PHDr.</a:t>
            </a:r>
            <a:r>
              <a:rPr lang="cs-CZ" sz="2400" dirty="0" smtClean="0"/>
              <a:t> FRANTIŠEK ČAPKA, CSc. </a:t>
            </a:r>
            <a:r>
              <a:rPr lang="cs-CZ" sz="2400" i="1" dirty="0" smtClean="0"/>
              <a:t>Vlastivěda 5</a:t>
            </a:r>
            <a:r>
              <a:rPr lang="cs-CZ" sz="2400" dirty="0" smtClean="0"/>
              <a:t>: </a:t>
            </a:r>
            <a:r>
              <a:rPr lang="cs-CZ" sz="2400" i="1" dirty="0" smtClean="0"/>
              <a:t>Významné události nových českých dějin</a:t>
            </a:r>
            <a:r>
              <a:rPr lang="cs-CZ" sz="2400" dirty="0" smtClean="0"/>
              <a:t>. 2005.</a:t>
            </a:r>
          </a:p>
          <a:p>
            <a:r>
              <a:rPr lang="cs-CZ" sz="2400" dirty="0" smtClean="0"/>
              <a:t>Brno: Nová škola, 2005. ISBN 80-7289-070-0.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946830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59</TotalTime>
  <Words>424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YamatoPainting</vt:lpstr>
      <vt:lpstr>Šablona 32 VY_32_INOVACE_03_22_JAN AMOS KOMENSKÝ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VY_32_INOVACE_03_22_JAN AMOS KOMENSKÝ</dc:title>
  <dc:creator>Milan</dc:creator>
  <cp:lastModifiedBy>Milan</cp:lastModifiedBy>
  <cp:revision>8</cp:revision>
  <dcterms:created xsi:type="dcterms:W3CDTF">2011-12-27T18:02:04Z</dcterms:created>
  <dcterms:modified xsi:type="dcterms:W3CDTF">2012-01-04T15:49:18Z</dcterms:modified>
</cp:coreProperties>
</file>