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9" autoAdjust="0"/>
  </p:normalViewPr>
  <p:slideViewPr>
    <p:cSldViewPr>
      <p:cViewPr varScale="1">
        <p:scale>
          <a:sx n="50" d="100"/>
          <a:sy n="50" d="100"/>
        </p:scale>
        <p:origin x="-1267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9F431F12-4D81-4569-9CA3-ABF7A52AA4C0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EE0F505-3052-44F7-BF2C-95CE289210A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2"/>
            <a:ext cx="8424936" cy="2490108"/>
          </a:xfrm>
        </p:spPr>
        <p:txBody>
          <a:bodyPr/>
          <a:lstStyle/>
          <a:p>
            <a:r>
              <a:rPr lang="cs-CZ" smtClean="0"/>
              <a:t>Šablona 32 VY_32_INOVACE_06_22_NÁRODNÍ </a:t>
            </a:r>
            <a:r>
              <a:rPr lang="cs-CZ" dirty="0" smtClean="0"/>
              <a:t>OBROZENÍ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789040"/>
            <a:ext cx="6480720" cy="1200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82768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813690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b="1" dirty="0" smtClean="0"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 smtClean="0"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výkladové učivo o národním uvědomění.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Mgr. Milan Knápek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podává přehled o situaci v českých zemích na konci 18. a v polovině 19. století.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kapitalismus, úřední řeč, národní buditelé, vlastenci.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základní vzdělávání – první stupeň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9 - 11 let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727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8488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Nástup kapitalismu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Strojová výroba – rozklad feudalismu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České země 4 miliony obyvatel – Čechy -2,5 mil., Morava – 1,2 mil., Slezsko – 300 000 obyvatel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Většina ještě </a:t>
            </a:r>
            <a:r>
              <a:rPr lang="cs-CZ" sz="2400" dirty="0"/>
              <a:t>s</a:t>
            </a:r>
            <a:r>
              <a:rPr lang="cs-CZ" sz="2400" dirty="0" smtClean="0"/>
              <a:t>tále na venkově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Na území říše žilo mnoho národů a národností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Habsburkové vše řídili z Vídně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Úřední řeč – němčina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 Čechách nastalo poněmčování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Česky se mluvilo jen na venkově a u prostých lidí ve městech</a:t>
            </a:r>
          </a:p>
        </p:txBody>
      </p:sp>
    </p:spTree>
    <p:extLst>
      <p:ext uri="{BB962C8B-B14F-4D97-AF65-F5344CB8AC3E}">
        <p14:creationId xmlns:p14="http://schemas.microsoft.com/office/powerpoint/2010/main" val="116352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78488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Počátky národního obrození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 měst přicházeli prostí lidé z venkova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Studovali ve městech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Uvědomovali si nutnost zachovat národní jazyk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Studovali jazyk, dějiny a kulturu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Říkáme jim </a:t>
            </a:r>
            <a:r>
              <a:rPr lang="cs-CZ" sz="2400" b="1" dirty="0" smtClean="0"/>
              <a:t>vlastenci, národní buditelé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Mnozí psali české knihy (básně, pohádky, pověsti)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Někteří překládali i z jiných jazyků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Vzniklo knihkupectví – </a:t>
            </a:r>
            <a:r>
              <a:rPr lang="cs-CZ" sz="2400" b="1" dirty="0" smtClean="0"/>
              <a:t>Česká expedice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Knihy, kalendáře a noviny se dostávaly i do nejzapadlejších českých vesniček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Vzniklo české divadlo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Bouda –</a:t>
            </a:r>
            <a:r>
              <a:rPr lang="cs-CZ" sz="2400" dirty="0" smtClean="0"/>
              <a:t> hrály se jen české hry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341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Národní buditelé</a:t>
            </a:r>
          </a:p>
          <a:p>
            <a:r>
              <a:rPr lang="cs-CZ" sz="2400" dirty="0" smtClean="0"/>
              <a:t>Matěj Kopecký – loutkář, vymyslel postavu Kašpárka, s loutkami zajížděl do měst a vesnic po celých Čechách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060846"/>
            <a:ext cx="3169234" cy="4660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5010" y="3573016"/>
            <a:ext cx="3196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Kresba od Mikoláše Alše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946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František Palacký – historik, později politik. Napsal rozsáhlé dílo Dějiny národu českého v Čechách a v Moravě – popsal dějiny od roku 1526.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02928"/>
            <a:ext cx="3706846" cy="4650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506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Josef Kajetán Tyl  - hrál a řídil divadlo, psal divadelní hry, které se hrají dodnes. Když úřady jeho divadlo rozpustily, založil kočovnou společnost. Jezdil po venkově, hrál pro české obecenstvo.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361" y="2262356"/>
            <a:ext cx="3321887" cy="4399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0987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1412776"/>
            <a:ext cx="66967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Zdroje :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Doc. </a:t>
            </a:r>
            <a:r>
              <a:rPr lang="cs-CZ" sz="2400" dirty="0" err="1" smtClean="0"/>
              <a:t>PHDr.</a:t>
            </a:r>
            <a:r>
              <a:rPr lang="cs-CZ" sz="2400" dirty="0" smtClean="0"/>
              <a:t> FRANTIŠEK ČAPKA, CSc. </a:t>
            </a:r>
            <a:r>
              <a:rPr lang="cs-CZ" sz="2400" i="1" dirty="0" smtClean="0"/>
              <a:t>Vlastivěda 5</a:t>
            </a:r>
            <a:r>
              <a:rPr lang="cs-CZ" sz="2400" dirty="0" smtClean="0"/>
              <a:t>: </a:t>
            </a:r>
            <a:r>
              <a:rPr lang="cs-CZ" sz="2400" i="1" dirty="0" smtClean="0"/>
              <a:t>Významné události nových českých dějin</a:t>
            </a:r>
            <a:r>
              <a:rPr lang="cs-CZ" sz="2400" dirty="0" smtClean="0"/>
              <a:t>. 2005.</a:t>
            </a:r>
          </a:p>
          <a:p>
            <a:r>
              <a:rPr lang="cs-CZ" sz="2400" dirty="0" smtClean="0"/>
              <a:t>Brno: Nová škola, 2005. ISBN 80-7289-070-0.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652786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44</TotalTime>
  <Words>361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YamatoPainting</vt:lpstr>
      <vt:lpstr>Šablona 32 VY_32_INOVACE_06_22_NÁRODNÍ OBROZENÍ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VY_32_INOVACE_06_22_NÁRODNÍ OBROZENÍ</dc:title>
  <dc:creator>Milan</dc:creator>
  <cp:lastModifiedBy>Milan</cp:lastModifiedBy>
  <cp:revision>7</cp:revision>
  <dcterms:created xsi:type="dcterms:W3CDTF">2011-12-28T08:48:57Z</dcterms:created>
  <dcterms:modified xsi:type="dcterms:W3CDTF">2012-01-04T15:50:21Z</dcterms:modified>
</cp:coreProperties>
</file>