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72" y="1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434E9B9-2D36-4B99-A6F6-4EE0ED4F59DC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434E9B9-2D36-4B99-A6F6-4EE0ED4F59DC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434E9B9-2D36-4B99-A6F6-4EE0ED4F59DC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e/Perun_idol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real_muzea_v_prirode_pohansko.jpg" TargetMode="External"/><Relationship Id="rId2" Type="http://schemas.openxmlformats.org/officeDocument/2006/relationships/hyperlink" Target="http://cs.wikipedia.org/wiki/Soubor:Slavic_distribution_origin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c/cd/Origine_slaves.png" TargetMode="External"/><Relationship Id="rId4" Type="http://schemas.openxmlformats.org/officeDocument/2006/relationships/hyperlink" Target="http://cs.wikipedia.org/wiki/Soubor:Perun_ido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826793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Müllerová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</a:t>
                      </a:r>
                      <a:r>
                        <a:rPr lang="cs-CZ" smtClean="0"/>
                        <a:t>VY_32_INOVACE_5A_10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Slované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379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7. třídy.</a:t>
            </a:r>
          </a:p>
          <a:p>
            <a:r>
              <a:rPr lang="cs-CZ" dirty="0" smtClean="0"/>
              <a:t>Seznamuje s počátkem českých dějin, příchodem Slovanů, jejich rozdělením a způsobem života.</a:t>
            </a:r>
          </a:p>
          <a:p>
            <a:r>
              <a:rPr lang="cs-CZ" dirty="0" smtClean="0"/>
              <a:t>Žáci se seznámí s pojmy: pravlast, </a:t>
            </a:r>
            <a:r>
              <a:rPr lang="cs-CZ" dirty="0" err="1" smtClean="0"/>
              <a:t>polozemnice</a:t>
            </a:r>
            <a:r>
              <a:rPr lang="cs-CZ" dirty="0" smtClean="0"/>
              <a:t>, zemnice, Perun, Morana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/>
              <a:t>Műllerová</a:t>
            </a:r>
            <a:endParaRPr lang="cs-CZ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97208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Evropy</a:t>
            </a:r>
            <a:endParaRPr lang="cs-CZ" dirty="0"/>
          </a:p>
        </p:txBody>
      </p:sp>
      <p:pic>
        <p:nvPicPr>
          <p:cNvPr id="5122" name="Picture 2" descr="http://upload.wikimedia.org/wikipedia/commons/c/cd/Origine_slaves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628800"/>
            <a:ext cx="4824536" cy="4593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4241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Pravlast Slovanů – území mezi Dněprem a Vislou</a:t>
            </a:r>
          </a:p>
          <a:p>
            <a:r>
              <a:rPr lang="cs-CZ" dirty="0" smtClean="0"/>
              <a:t>Rozdělení slovanských kmenů –</a:t>
            </a:r>
          </a:p>
          <a:p>
            <a:pPr marL="0" indent="0">
              <a:buNone/>
            </a:pPr>
            <a:r>
              <a:rPr lang="cs-CZ" dirty="0" smtClean="0"/>
              <a:t>    Západní – Češi, Slováci, Poláci, Lužičtí Srbové</a:t>
            </a:r>
          </a:p>
          <a:p>
            <a:pPr marL="0" indent="0">
              <a:buNone/>
            </a:pPr>
            <a:r>
              <a:rPr lang="cs-CZ" dirty="0" smtClean="0"/>
              <a:t>    Východní – Rusové, Ukrajinci, Bělorusové</a:t>
            </a:r>
          </a:p>
          <a:p>
            <a:pPr marL="0" indent="0">
              <a:buNone/>
            </a:pPr>
            <a:r>
              <a:rPr lang="cs-CZ" dirty="0" smtClean="0"/>
              <a:t>    Jižní – Srbové, Chorvati, Slovinci, Bulhaři</a:t>
            </a:r>
            <a:endParaRPr lang="cs-CZ" dirty="0"/>
          </a:p>
        </p:txBody>
      </p:sp>
      <p:pic>
        <p:nvPicPr>
          <p:cNvPr id="1040" name="Picture 16" descr="C:\Documents and Settings\Dominika\Plocha\Slavic_distribution_origi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77072"/>
            <a:ext cx="294339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792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Důvod k odchodu z pravlasti: hledání nových sídlišť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hledání úrodné půdy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útěk před Avary</a:t>
            </a:r>
          </a:p>
          <a:p>
            <a:endParaRPr lang="cs-CZ" dirty="0"/>
          </a:p>
          <a:p>
            <a:r>
              <a:rPr lang="cs-CZ" dirty="0" smtClean="0"/>
              <a:t>V čele kmene: náčelník, později kníže</a:t>
            </a:r>
          </a:p>
          <a:p>
            <a:endParaRPr lang="cs-CZ" dirty="0" smtClean="0"/>
          </a:p>
          <a:p>
            <a:r>
              <a:rPr lang="cs-CZ" dirty="0" smtClean="0"/>
              <a:t>Obživa: zemědělství (obilí, luštěniny, dobytek)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lov, rybolov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Řemeslo: hrnčířství, hutnictví, kovářství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Documents and Settings\Dominika\Local Settings\Temporary Internet Files\Content.IE5\F2326A4E\MC900340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2238" y="3967163"/>
            <a:ext cx="817562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5977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Obydlí: </a:t>
            </a:r>
            <a:r>
              <a:rPr lang="cs-CZ" dirty="0" err="1" smtClean="0"/>
              <a:t>polozemnice</a:t>
            </a:r>
            <a:r>
              <a:rPr lang="cs-CZ" dirty="0" smtClean="0"/>
              <a:t>, zemnice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Náboženství: </a:t>
            </a:r>
            <a:r>
              <a:rPr lang="cs-CZ" dirty="0" err="1" smtClean="0"/>
              <a:t>vícebožství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(Svantovít, Perun, Morana)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76872"/>
            <a:ext cx="1993404" cy="1495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 descr="Soubor:Perun idol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2924944"/>
            <a:ext cx="3168353" cy="3176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367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Obrázky [online]. [cit. 2013-04-08]. </a:t>
            </a:r>
            <a:r>
              <a:rPr lang="cs-CZ"/>
              <a:t>Dostupné z:</a:t>
            </a:r>
          </a:p>
          <a:p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cs.wikipedia.org/wiki/Soubor:Slavic_distribution_origin.png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cs.wikipedia.org/wiki/Soubor:Areal_muzea_v_prirode_pohansko.jpg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cs.wikipedia.org/wiki/Soubor:Perun_idol.jpg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upload.wikimedia.org/wikipedia/commons/c/cd/Origine_slaves.png</a:t>
            </a:r>
            <a:endParaRPr lang="cs-CZ" dirty="0" smtClean="0"/>
          </a:p>
          <a:p>
            <a:r>
              <a:rPr lang="cs-CZ" dirty="0" smtClean="0"/>
              <a:t>Otevřená galerie MS Office</a:t>
            </a:r>
          </a:p>
          <a:p>
            <a:endParaRPr lang="cs-CZ" dirty="0"/>
          </a:p>
          <a:p>
            <a:r>
              <a:rPr lang="cs-CZ" dirty="0" smtClean="0"/>
              <a:t>Vlastní zdroje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623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74</TotalTime>
  <Words>205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Anotace</vt:lpstr>
      <vt:lpstr>Mapa Evropy</vt:lpstr>
      <vt:lpstr>Slované</vt:lpstr>
      <vt:lpstr>Prezentace aplikace PowerPoint</vt:lpstr>
      <vt:lpstr>Prezentace aplikace PowerPoint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ZALOUDKOVA</cp:lastModifiedBy>
  <cp:revision>17</cp:revision>
  <dcterms:created xsi:type="dcterms:W3CDTF">2012-07-04T08:28:41Z</dcterms:created>
  <dcterms:modified xsi:type="dcterms:W3CDTF">2013-06-02T09:35:01Z</dcterms:modified>
</cp:coreProperties>
</file>