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60" r:id="rId1"/>
  </p:sldMasterIdLst>
  <p:sldIdLst>
    <p:sldId id="262" r:id="rId2"/>
    <p:sldId id="265" r:id="rId3"/>
    <p:sldId id="266" r:id="rId4"/>
    <p:sldId id="267" r:id="rId5"/>
    <p:sldId id="268" r:id="rId6"/>
    <p:sldId id="269" r:id="rId7"/>
    <p:sldId id="270" r:id="rId8"/>
    <p:sldId id="272" r:id="rId9"/>
    <p:sldId id="264" r:id="rId10"/>
    <p:sldId id="27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google.cz/search?q=Spiritu%C3%A1l+kvintent&amp;bav=on.2,or.r_qf.&amp;bvm=bv.47883778,d.ZWU&amp;biw=1170&amp;bih=752&amp;wrapid=tlif137112016445910&amp;um=1&amp;ie=UTF-8&amp;hl=cs&amp;tbm=isch&amp;source=og&amp;sa=N&amp;tab=wi&amp;ei=RaK5Uar2GcaJhQe1roDYD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7uS7vb9gyZw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hyperlink" Target="http://www.youtube.com/watch?v=SoJYjcpj-Gc" TargetMode="Externa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youtube.com/watch?v=pi3zi08e854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youtube.com/watch?v=sYV9nrYsmKk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552273522"/>
              </p:ext>
            </p:extLst>
          </p:nvPr>
        </p:nvGraphicFramePr>
        <p:xfrm>
          <a:off x="1368425" y="2924944"/>
          <a:ext cx="6405925" cy="272186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Nikola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Košťálová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VY_32_INOVACE_14B_20_70.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80. léta v české moderní populární hudbě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14B_Dějiny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nonartificiální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hdby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18.6.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2013 v 8.B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s 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36048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700808"/>
            <a:ext cx="8424936" cy="2374200"/>
          </a:xfrm>
        </p:spPr>
        <p:txBody>
          <a:bodyPr/>
          <a:lstStyle/>
          <a:p>
            <a:r>
              <a:rPr lang="cs-CZ" dirty="0" smtClean="0"/>
              <a:t>70. a 80. léta v české moderní populární hudbě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410980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7171199" cy="1433096"/>
          </a:xfrm>
        </p:spPr>
        <p:txBody>
          <a:bodyPr/>
          <a:lstStyle/>
          <a:p>
            <a:r>
              <a:rPr lang="cs-CZ" dirty="0">
                <a:effectLst/>
              </a:rPr>
              <a:t>Česká hudební scéna 70. a 80. let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731520"/>
            <a:ext cx="7004248" cy="3921616"/>
          </a:xfrm>
        </p:spPr>
        <p:txBody>
          <a:bodyPr/>
          <a:lstStyle/>
          <a:p>
            <a:pPr marL="45720" indent="0">
              <a:buNone/>
            </a:pPr>
            <a:endParaRPr lang="cs-CZ" dirty="0" smtClean="0"/>
          </a:p>
          <a:p>
            <a:r>
              <a:rPr lang="cs-CZ" b="1" dirty="0" smtClean="0"/>
              <a:t>Folková </a:t>
            </a:r>
            <a:r>
              <a:rPr lang="cs-CZ" b="1" dirty="0"/>
              <a:t>a country </a:t>
            </a:r>
            <a:r>
              <a:rPr lang="cs-CZ" b="1" dirty="0" smtClean="0"/>
              <a:t>scéna</a:t>
            </a:r>
          </a:p>
          <a:p>
            <a:r>
              <a:rPr lang="cs-CZ" dirty="0" smtClean="0"/>
              <a:t>Interpreti</a:t>
            </a:r>
            <a:r>
              <a:rPr lang="cs-CZ" dirty="0" smtClean="0"/>
              <a:t>: </a:t>
            </a:r>
            <a:r>
              <a:rPr lang="cs-CZ" dirty="0"/>
              <a:t>Vlastimil Třešňák, Jaroslav Hutka, </a:t>
            </a:r>
            <a:r>
              <a:rPr lang="cs-CZ" dirty="0" smtClean="0"/>
              <a:t>Miroslav </a:t>
            </a:r>
            <a:r>
              <a:rPr lang="cs-CZ" dirty="0"/>
              <a:t>Paleček a Michael </a:t>
            </a:r>
            <a:r>
              <a:rPr lang="cs-CZ" dirty="0" smtClean="0"/>
              <a:t>Janík</a:t>
            </a:r>
          </a:p>
          <a:p>
            <a:r>
              <a:rPr lang="cs-CZ" dirty="0" err="1" smtClean="0"/>
              <a:t>Zelenáči</a:t>
            </a:r>
            <a:r>
              <a:rPr lang="cs-CZ" dirty="0"/>
              <a:t>, Plavci či Spirituál kvintet přibyly skupiny Marsyas, Brontosauři, interpreti Dagmar Voňková, Wabi Daněk, ale i Ivan Mládek se svým Banjo bandem</a:t>
            </a:r>
          </a:p>
        </p:txBody>
      </p:sp>
    </p:spTree>
    <p:extLst>
      <p:ext uri="{BB962C8B-B14F-4D97-AF65-F5344CB8AC3E}">
        <p14:creationId xmlns="" xmlns:p14="http://schemas.microsoft.com/office/powerpoint/2010/main" val="21575377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868144" y="1412776"/>
            <a:ext cx="24965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Poslechni si kliknutím.</a:t>
            </a:r>
            <a:endParaRPr lang="cs-CZ" dirty="0"/>
          </a:p>
        </p:txBody>
      </p:sp>
      <p:pic>
        <p:nvPicPr>
          <p:cNvPr id="6" name="Obrázek 5" descr="S_245312_FOTO_S_SpiritualKvintet2.jpg">
            <a:hlinkClick r:id="rId2"/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9552" y="1124744"/>
            <a:ext cx="3134277" cy="280831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5684235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4783" y="4437112"/>
            <a:ext cx="8928991" cy="1505104"/>
          </a:xfrm>
        </p:spPr>
        <p:txBody>
          <a:bodyPr/>
          <a:lstStyle/>
          <a:p>
            <a:r>
              <a:rPr lang="cs-CZ" dirty="0">
                <a:effectLst/>
              </a:rPr>
              <a:t>Pop music, hard rock, art </a:t>
            </a:r>
            <a:r>
              <a:rPr lang="cs-CZ" dirty="0" smtClean="0">
                <a:effectLst/>
              </a:rPr>
              <a:t>rock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POP </a:t>
            </a:r>
            <a:r>
              <a:rPr lang="cs-CZ" dirty="0" smtClean="0"/>
              <a:t>MUSIC</a:t>
            </a:r>
          </a:p>
          <a:p>
            <a:r>
              <a:rPr lang="cs-CZ" dirty="0" smtClean="0"/>
              <a:t>Velký </a:t>
            </a:r>
            <a:r>
              <a:rPr lang="cs-CZ" dirty="0"/>
              <a:t>úspěch zaznamenává Karel </a:t>
            </a:r>
            <a:r>
              <a:rPr lang="cs-CZ" dirty="0" err="1" smtClean="0"/>
              <a:t>Gott</a:t>
            </a:r>
            <a:endParaRPr lang="cs-CZ" dirty="0" smtClean="0"/>
          </a:p>
          <a:p>
            <a:r>
              <a:rPr lang="cs-CZ" dirty="0" smtClean="0"/>
              <a:t>Dále </a:t>
            </a:r>
            <a:r>
              <a:rPr lang="cs-CZ" dirty="0"/>
              <a:t>Waldemar Matuška, Václav Neckář, Eva Pilarová nebo Helena </a:t>
            </a:r>
            <a:r>
              <a:rPr lang="cs-CZ" dirty="0" smtClean="0"/>
              <a:t>Vondráčková</a:t>
            </a:r>
          </a:p>
          <a:p>
            <a:r>
              <a:rPr lang="cs-CZ" dirty="0" smtClean="0"/>
              <a:t>HARD </a:t>
            </a:r>
            <a:r>
              <a:rPr lang="cs-CZ" dirty="0" smtClean="0"/>
              <a:t>ROCKOVÉ KŘÍDLO</a:t>
            </a:r>
          </a:p>
          <a:p>
            <a:r>
              <a:rPr lang="cs-CZ" dirty="0" smtClean="0"/>
              <a:t>Skupina </a:t>
            </a:r>
            <a:r>
              <a:rPr lang="cs-CZ" dirty="0" smtClean="0"/>
              <a:t>Katapult, skupiny Citron </a:t>
            </a:r>
            <a:r>
              <a:rPr lang="cs-CZ" dirty="0"/>
              <a:t>a </a:t>
            </a:r>
            <a:r>
              <a:rPr lang="cs-CZ" dirty="0" smtClean="0"/>
              <a:t>Vit</a:t>
            </a:r>
          </a:p>
          <a:p>
            <a:r>
              <a:rPr lang="cs-CZ" dirty="0" smtClean="0"/>
              <a:t>ART </a:t>
            </a:r>
            <a:r>
              <a:rPr lang="cs-CZ" dirty="0" smtClean="0"/>
              <a:t>ROCK - </a:t>
            </a:r>
            <a:r>
              <a:rPr lang="cs-CZ" dirty="0"/>
              <a:t>Progres 2</a:t>
            </a:r>
            <a:endParaRPr lang="cs-CZ" dirty="0" smtClean="0"/>
          </a:p>
          <a:p>
            <a:r>
              <a:rPr lang="cs-CZ" dirty="0" smtClean="0"/>
              <a:t>BLUES </a:t>
            </a:r>
            <a:r>
              <a:rPr lang="cs-CZ" dirty="0" smtClean="0"/>
              <a:t>ROCK – Žlutý pes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6811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3429000"/>
            <a:ext cx="3618358" cy="272100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139104" y="6237312"/>
            <a:ext cx="48317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Kliknutím na obrázky si interprety poslechni.</a:t>
            </a:r>
            <a:endParaRPr lang="cs-CZ" dirty="0"/>
          </a:p>
        </p:txBody>
      </p:sp>
      <p:pic>
        <p:nvPicPr>
          <p:cNvPr id="8" name="Obrázek 7" descr="Kg-foto11.jpg">
            <a:hlinkClick r:id="rId3"/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7544" y="1268760"/>
            <a:ext cx="2952328" cy="4560911"/>
          </a:xfrm>
          <a:prstGeom prst="rect">
            <a:avLst/>
          </a:prstGeom>
        </p:spPr>
      </p:pic>
      <p:pic>
        <p:nvPicPr>
          <p:cNvPr id="9" name="Obrázek 8" descr="helena-vondrackova-7647.jpg">
            <a:hlinkClick r:id="rId5"/>
          </p:cNvPr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499992" y="188640"/>
            <a:ext cx="2137041" cy="295232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0175787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 err="1" smtClean="0"/>
              <a:t>Disco</a:t>
            </a:r>
            <a:r>
              <a:rPr lang="cs-CZ" dirty="0" smtClean="0"/>
              <a:t> 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2348880"/>
            <a:ext cx="6400800" cy="3474720"/>
          </a:xfrm>
        </p:spPr>
        <p:txBody>
          <a:bodyPr/>
          <a:lstStyle/>
          <a:p>
            <a:r>
              <a:rPr lang="cs-CZ" dirty="0" smtClean="0"/>
              <a:t>Michala </a:t>
            </a:r>
            <a:r>
              <a:rPr lang="cs-CZ" dirty="0" smtClean="0"/>
              <a:t>Davida</a:t>
            </a:r>
          </a:p>
          <a:p>
            <a:r>
              <a:rPr lang="cs-CZ" dirty="0" smtClean="0"/>
              <a:t>Hany Zagorové</a:t>
            </a:r>
          </a:p>
          <a:p>
            <a:r>
              <a:rPr lang="cs-CZ" dirty="0" err="1" smtClean="0"/>
              <a:t>Kotvald</a:t>
            </a:r>
            <a:r>
              <a:rPr lang="cs-CZ" dirty="0" smtClean="0"/>
              <a:t>-Hložek</a:t>
            </a:r>
            <a:endParaRPr lang="cs-CZ" dirty="0"/>
          </a:p>
        </p:txBody>
      </p:sp>
      <p:pic>
        <p:nvPicPr>
          <p:cNvPr id="6" name="Obrázek 5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1052736"/>
            <a:ext cx="4055490" cy="316835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83568" y="5949280"/>
            <a:ext cx="39367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Poslechněte si kliknutím na obrázky.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5753288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44624" y="4352783"/>
            <a:ext cx="6512511" cy="1143000"/>
          </a:xfrm>
        </p:spPr>
        <p:txBody>
          <a:bodyPr/>
          <a:lstStyle/>
          <a:p>
            <a:r>
              <a:rPr lang="cs-CZ" dirty="0" smtClean="0"/>
              <a:t>Heavy metal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2132856"/>
            <a:ext cx="6400800" cy="3474720"/>
          </a:xfrm>
        </p:spPr>
        <p:txBody>
          <a:bodyPr/>
          <a:lstStyle/>
          <a:p>
            <a:r>
              <a:rPr lang="cs-CZ" dirty="0" smtClean="0"/>
              <a:t>Nebývalý </a:t>
            </a:r>
            <a:r>
              <a:rPr lang="cs-CZ" dirty="0"/>
              <a:t>nárůst obliby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zaznamenal </a:t>
            </a:r>
            <a:r>
              <a:rPr lang="cs-CZ" dirty="0"/>
              <a:t>počátkem 80. </a:t>
            </a:r>
            <a:r>
              <a:rPr lang="cs-CZ" dirty="0" smtClean="0"/>
              <a:t>let.</a:t>
            </a:r>
          </a:p>
          <a:p>
            <a:r>
              <a:rPr lang="cs-CZ" dirty="0" err="1" smtClean="0"/>
              <a:t>Arakain</a:t>
            </a:r>
            <a:r>
              <a:rPr lang="cs-CZ" dirty="0" smtClean="0"/>
              <a:t>, Citron</a:t>
            </a:r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4" name="Obrázek 3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1052736"/>
            <a:ext cx="4658816" cy="310587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300192" y="4653136"/>
            <a:ext cx="14578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Poslechni si.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5493664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503981577"/>
              </p:ext>
            </p:extLst>
          </p:nvPr>
        </p:nvGraphicFramePr>
        <p:xfrm>
          <a:off x="1369036" y="3233738"/>
          <a:ext cx="6405925" cy="175260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Použité </a:t>
                      </a: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viz níže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70. a 80. léta v československé moderní populární hudbě</a:t>
                      </a:r>
                      <a:r>
                        <a:rPr lang="cs-CZ" sz="1100" dirty="0" smtClean="0">
                          <a:effectLst/>
                        </a:rPr>
                        <a:t> [online]. [cit. 12.6.2013]. Dostupný na WWW: http://cs.wikipedia.org/wiki/70._a_80._l%C3%A9ta_v_%C4%8Deskoslovensk%C3%A9_modern%C3%AD_popul%C3%A1rn%C3%AD_hudb%C4%9B </a:t>
                      </a: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51720" y="5517232"/>
            <a:ext cx="6512511" cy="1143000"/>
          </a:xfrm>
        </p:spPr>
        <p:txBody>
          <a:bodyPr/>
          <a:lstStyle/>
          <a:p>
            <a:r>
              <a:rPr lang="cs-CZ" dirty="0" smtClean="0"/>
              <a:t> 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332656"/>
            <a:ext cx="8928992" cy="5040560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100" dirty="0" smtClean="0"/>
              <a:t>AUTOR NEUVEDEN. </a:t>
            </a:r>
            <a:r>
              <a:rPr lang="cs-CZ" sz="1100" i="1" dirty="0" err="1" smtClean="0"/>
              <a:t>supermusic.sk</a:t>
            </a:r>
            <a:r>
              <a:rPr lang="cs-CZ" sz="1100" dirty="0" smtClean="0"/>
              <a:t> [online]. [cit. 13.6.2013]. Dostupný na WWW: http://www.</a:t>
            </a:r>
            <a:r>
              <a:rPr lang="cs-CZ" sz="1100" dirty="0" err="1" smtClean="0"/>
              <a:t>supermusic.sk</a:t>
            </a:r>
            <a:r>
              <a:rPr lang="cs-CZ" sz="1100" dirty="0" smtClean="0"/>
              <a:t>/skupina.</a:t>
            </a:r>
            <a:r>
              <a:rPr lang="cs-CZ" sz="1100" dirty="0" err="1" smtClean="0"/>
              <a:t>php</a:t>
            </a:r>
            <a:r>
              <a:rPr lang="cs-CZ" sz="1100" dirty="0" smtClean="0"/>
              <a:t>?</a:t>
            </a:r>
            <a:r>
              <a:rPr lang="cs-CZ" sz="1100" dirty="0" err="1" smtClean="0"/>
              <a:t>idskupiny</a:t>
            </a:r>
            <a:r>
              <a:rPr lang="cs-CZ" sz="1100" dirty="0" smtClean="0"/>
              <a:t>=114</a:t>
            </a: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100" dirty="0" smtClean="0"/>
              <a:t>AUTOR NEUVEDEN. </a:t>
            </a:r>
            <a:r>
              <a:rPr lang="cs-CZ" sz="1100" i="1" dirty="0" err="1" smtClean="0"/>
              <a:t>supermusic.sk</a:t>
            </a:r>
            <a:r>
              <a:rPr lang="cs-CZ" sz="1100" dirty="0" smtClean="0"/>
              <a:t> [online]. [cit. 13.6.2013]. Dostupný na WWW: http://www.</a:t>
            </a:r>
            <a:r>
              <a:rPr lang="cs-CZ" sz="1100" dirty="0" err="1" smtClean="0"/>
              <a:t>supermusic.sk</a:t>
            </a:r>
            <a:r>
              <a:rPr lang="cs-CZ" sz="1100" dirty="0" smtClean="0"/>
              <a:t>/skupina.</a:t>
            </a:r>
            <a:r>
              <a:rPr lang="cs-CZ" sz="1100" dirty="0" err="1" smtClean="0"/>
              <a:t>php</a:t>
            </a:r>
            <a:r>
              <a:rPr lang="cs-CZ" sz="1100" dirty="0" smtClean="0"/>
              <a:t>?</a:t>
            </a:r>
            <a:r>
              <a:rPr lang="cs-CZ" sz="1100" dirty="0" err="1" smtClean="0"/>
              <a:t>idskupiny</a:t>
            </a:r>
            <a:r>
              <a:rPr lang="cs-CZ" sz="1100" dirty="0" smtClean="0"/>
              <a:t>=117</a:t>
            </a:r>
            <a:endParaRPr lang="cs-CZ" sz="1100" dirty="0"/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100" dirty="0" smtClean="0"/>
              <a:t>AUTOR NEUVEDEN. </a:t>
            </a:r>
            <a:r>
              <a:rPr lang="cs-CZ" sz="1100" i="1" dirty="0" err="1" smtClean="0"/>
              <a:t>rafikahafik.blog.cz</a:t>
            </a:r>
            <a:r>
              <a:rPr lang="cs-CZ" sz="1100" dirty="0" smtClean="0"/>
              <a:t> [online]. [cit. 13.6.2013]. Dostupný na WWW: http://rafikahafik.blog.cz/1010/karel-gott</a:t>
            </a:r>
            <a:endParaRPr lang="cs-CZ" sz="1100" dirty="0"/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100" dirty="0" smtClean="0"/>
              <a:t>AUTOR NEUVEDEN. </a:t>
            </a:r>
            <a:r>
              <a:rPr lang="cs-CZ" sz="1100" i="1" dirty="0" smtClean="0"/>
              <a:t>karaoke-</a:t>
            </a:r>
            <a:r>
              <a:rPr lang="cs-CZ" sz="1100" i="1" dirty="0" err="1" smtClean="0"/>
              <a:t>lyrics.net</a:t>
            </a:r>
            <a:r>
              <a:rPr lang="cs-CZ" sz="1100" dirty="0" smtClean="0"/>
              <a:t> [online]. [cit. 13.6.2013]. Dostupný na WWW: http://www.karaoke-</a:t>
            </a:r>
            <a:r>
              <a:rPr lang="cs-CZ" sz="1100" dirty="0" err="1" smtClean="0"/>
              <a:t>lyrics.net</a:t>
            </a:r>
            <a:r>
              <a:rPr lang="cs-CZ" sz="1100" dirty="0" smtClean="0"/>
              <a:t>/</a:t>
            </a:r>
            <a:r>
              <a:rPr lang="cs-CZ" sz="1100" dirty="0" err="1" smtClean="0"/>
              <a:t>photos</a:t>
            </a:r>
            <a:r>
              <a:rPr lang="cs-CZ" sz="1100" dirty="0" smtClean="0"/>
              <a:t>/</a:t>
            </a:r>
            <a:r>
              <a:rPr lang="cs-CZ" sz="1100" dirty="0" err="1" smtClean="0"/>
              <a:t>helena</a:t>
            </a:r>
            <a:r>
              <a:rPr lang="cs-CZ" sz="1100" dirty="0" smtClean="0"/>
              <a:t>-</a:t>
            </a:r>
            <a:r>
              <a:rPr lang="cs-CZ" sz="1100" dirty="0" err="1" smtClean="0"/>
              <a:t>vondrackova</a:t>
            </a:r>
            <a:r>
              <a:rPr lang="cs-CZ" sz="1100" dirty="0" smtClean="0"/>
              <a:t>-504/7647</a:t>
            </a:r>
            <a:endParaRPr lang="cs-CZ" sz="1100" dirty="0"/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100" dirty="0"/>
              <a:t>AUTOR NEUVEDEN. </a:t>
            </a:r>
            <a:r>
              <a:rPr lang="cs-CZ" sz="1100" i="1" dirty="0"/>
              <a:t>musicer.net</a:t>
            </a:r>
            <a:r>
              <a:rPr lang="cs-CZ" sz="1100" dirty="0"/>
              <a:t> [online]. [cit. 12.6.2013]. Dostupný na WWW: http://www.</a:t>
            </a:r>
            <a:r>
              <a:rPr lang="cs-CZ" sz="1100" dirty="0" err="1"/>
              <a:t>musicer.net</a:t>
            </a:r>
            <a:r>
              <a:rPr lang="cs-CZ" sz="1100" dirty="0"/>
              <a:t>/karaoke-texty-</a:t>
            </a:r>
            <a:r>
              <a:rPr lang="cs-CZ" sz="1100" dirty="0" err="1"/>
              <a:t>pisni</a:t>
            </a:r>
            <a:r>
              <a:rPr lang="cs-CZ" sz="1100" dirty="0"/>
              <a:t>/</a:t>
            </a:r>
            <a:r>
              <a:rPr lang="cs-CZ" sz="1100" dirty="0" err="1"/>
              <a:t>zluty</a:t>
            </a:r>
            <a:r>
              <a:rPr lang="cs-CZ" sz="1100" dirty="0"/>
              <a:t>-pes/</a:t>
            </a:r>
            <a:r>
              <a:rPr lang="cs-CZ" sz="1100" dirty="0" err="1"/>
              <a:t>kazdej</a:t>
            </a:r>
            <a:r>
              <a:rPr lang="cs-CZ" sz="1100" dirty="0"/>
              <a:t>-</a:t>
            </a:r>
            <a:r>
              <a:rPr lang="cs-CZ" sz="1100" dirty="0" err="1"/>
              <a:t>uz</a:t>
            </a:r>
            <a:r>
              <a:rPr lang="cs-CZ" sz="1100" dirty="0"/>
              <a:t>-to-</a:t>
            </a:r>
            <a:r>
              <a:rPr lang="cs-CZ" sz="1100" dirty="0" err="1"/>
              <a:t>vi</a:t>
            </a:r>
            <a:r>
              <a:rPr lang="cs-CZ" sz="1100" dirty="0"/>
              <a:t> </a:t>
            </a:r>
            <a:endParaRPr lang="cs-CZ" sz="1100" dirty="0" smtClean="0"/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100" dirty="0"/>
              <a:t>AUTOR NEUVEDEN. </a:t>
            </a:r>
            <a:r>
              <a:rPr lang="cs-CZ" sz="1100" i="1" dirty="0"/>
              <a:t>absolonovam.blog.cz</a:t>
            </a:r>
            <a:r>
              <a:rPr lang="cs-CZ" sz="1100" dirty="0"/>
              <a:t> [online]. [cit. 12.6.2013]. Dostupný na WWW: http://absolonovam.blog.cz/1108 </a:t>
            </a:r>
            <a:r>
              <a:rPr lang="cs-CZ" sz="1100" dirty="0" smtClean="0">
                <a:latin typeface="Calibri"/>
                <a:ea typeface="Calibri"/>
                <a:cs typeface="Times New Roman"/>
              </a:rPr>
              <a:t> </a:t>
            </a: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100" dirty="0">
                <a:latin typeface="Calibri"/>
                <a:cs typeface="Times New Roman"/>
              </a:rPr>
              <a:t> </a:t>
            </a:r>
            <a:r>
              <a:rPr lang="cs-CZ" sz="1100" dirty="0"/>
              <a:t>AUTOR NEUVEDEN. </a:t>
            </a:r>
            <a:r>
              <a:rPr lang="cs-CZ" sz="1100" i="1" dirty="0"/>
              <a:t>supermusic.sk</a:t>
            </a:r>
            <a:r>
              <a:rPr lang="cs-CZ" sz="1100" dirty="0"/>
              <a:t> [online]. [cit. 12.6.2013]. Dostupný na WWW: http://</a:t>
            </a:r>
            <a:r>
              <a:rPr lang="cs-CZ" sz="1100" dirty="0" smtClean="0"/>
              <a:t>www.supermusic.sk/skupina.php?idskupiny=4</a:t>
            </a: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100" dirty="0"/>
              <a:t> MILUSHKA77. </a:t>
            </a:r>
            <a:r>
              <a:rPr lang="cs-CZ" sz="1100" i="1" dirty="0"/>
              <a:t>youtube.com</a:t>
            </a:r>
            <a:r>
              <a:rPr lang="cs-CZ" sz="1100" dirty="0"/>
              <a:t> [online]. [cit. 12.6.2013]. Dostupný na WWW: http://</a:t>
            </a:r>
            <a:r>
              <a:rPr lang="cs-CZ" sz="1100" dirty="0" smtClean="0"/>
              <a:t>www.youtube.com/watch?v=sYV9nrYsmKk</a:t>
            </a: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100" dirty="0"/>
              <a:t> </a:t>
            </a:r>
            <a:r>
              <a:rPr lang="pt-BR" sz="1100" dirty="0"/>
              <a:t>MALAHAVRANICE. </a:t>
            </a:r>
            <a:r>
              <a:rPr lang="pt-BR" sz="1100" i="1" dirty="0"/>
              <a:t>youtube.com</a:t>
            </a:r>
            <a:r>
              <a:rPr lang="pt-BR" sz="1100" dirty="0"/>
              <a:t> [online]. [cit. 12.6.2013]. Dostupný na WWW: http://www.youtube.com/watch?v=pi3zi08e854</a:t>
            </a:r>
            <a:r>
              <a:rPr lang="cs-CZ" sz="1100" dirty="0" smtClean="0"/>
              <a:t> </a:t>
            </a: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100" dirty="0"/>
              <a:t> DAVID RATH. </a:t>
            </a:r>
            <a:r>
              <a:rPr lang="cs-CZ" sz="1100" i="1" dirty="0"/>
              <a:t>youtube.com</a:t>
            </a:r>
            <a:r>
              <a:rPr lang="cs-CZ" sz="1100" dirty="0"/>
              <a:t> [online]. [cit. 12.6.2013]. Dostupný na WWW: http://www.youtube.com/watch?v=JqpzWUA-UWs </a:t>
            </a:r>
            <a:endParaRPr lang="cs-CZ" sz="1100" dirty="0" smtClean="0"/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100" dirty="0"/>
              <a:t> AVA0411. </a:t>
            </a:r>
            <a:r>
              <a:rPr lang="cs-CZ" sz="1100" i="1" dirty="0"/>
              <a:t>youtube.com</a:t>
            </a:r>
            <a:r>
              <a:rPr lang="cs-CZ" sz="1100" dirty="0"/>
              <a:t> [online]. [cit. 12.6.2013]. Dostupný na WWW: http://</a:t>
            </a:r>
            <a:r>
              <a:rPr lang="cs-CZ" sz="1100" dirty="0" smtClean="0"/>
              <a:t>www.youtube.com/watch?v=SoJYjcpj-Gc</a:t>
            </a: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100" dirty="0"/>
              <a:t> HONZAVID. </a:t>
            </a:r>
            <a:r>
              <a:rPr lang="cs-CZ" sz="1100" i="1" dirty="0"/>
              <a:t>youtube.com</a:t>
            </a:r>
            <a:r>
              <a:rPr lang="cs-CZ" sz="1100" dirty="0"/>
              <a:t> [online]. [cit. 12.6.2013]. Dostupný na WWW: http://www.youtube.com/watch?v=7uS7vb9gyZw </a:t>
            </a:r>
            <a:endParaRPr lang="cs-CZ" sz="1100" dirty="0" smtClean="0"/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100" dirty="0"/>
              <a:t> HOWTOCALL. </a:t>
            </a:r>
            <a:r>
              <a:rPr lang="cs-CZ" sz="1100" i="1" dirty="0"/>
              <a:t>youtube.com</a:t>
            </a:r>
            <a:r>
              <a:rPr lang="cs-CZ" sz="1100" dirty="0"/>
              <a:t> [online]. [cit. 12.6.2013]. Dostupný na WWW: http://www.youtube.com/watch?v=hQfqJNvdemQ </a:t>
            </a:r>
          </a:p>
        </p:txBody>
      </p:sp>
    </p:spTree>
    <p:extLst>
      <p:ext uri="{BB962C8B-B14F-4D97-AF65-F5344CB8AC3E}">
        <p14:creationId xmlns="" xmlns:p14="http://schemas.microsoft.com/office/powerpoint/2010/main" val="3573518899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96</TotalTime>
  <Words>518</Words>
  <Application>Microsoft Office PowerPoint</Application>
  <PresentationFormat>Předvádění na obrazovce (4:3)</PresentationFormat>
  <Paragraphs>75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Snímek 1</vt:lpstr>
      <vt:lpstr>70. a 80. léta v české moderní populární hudbě </vt:lpstr>
      <vt:lpstr>Česká hudební scéna 70. a 80. let </vt:lpstr>
      <vt:lpstr>Snímek 4</vt:lpstr>
      <vt:lpstr>Pop music, hard rock, art rock</vt:lpstr>
      <vt:lpstr>Snímek 6</vt:lpstr>
      <vt:lpstr> Disco hudba</vt:lpstr>
      <vt:lpstr>Heavy metal</vt:lpstr>
      <vt:lpstr>Snímek 9</vt:lpstr>
      <vt:lpstr> 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Škola</cp:lastModifiedBy>
  <cp:revision>13</cp:revision>
  <dcterms:created xsi:type="dcterms:W3CDTF">2012-04-04T05:08:45Z</dcterms:created>
  <dcterms:modified xsi:type="dcterms:W3CDTF">2013-06-13T11:59:47Z</dcterms:modified>
</cp:coreProperties>
</file>