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NÁZEV:VY_32_INOVACE_41_Dějepis_1. světová válka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TEMA:1. světová válka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F39CF9-A5E4-43A6-A24F-93ABAA71DE92}" type="presOf" srcId="{B651F6E3-6281-48DB-9319-2AEAFDAE7572}" destId="{619D679B-A015-4ECF-8348-D1034C574F40}" srcOrd="0" destOrd="0" presId="urn:microsoft.com/office/officeart/2005/8/layout/target3"/>
    <dgm:cxn modelId="{457051D7-F910-4F99-9D5A-8C1370803E27}" type="presOf" srcId="{D8197B8C-B260-4A16-BDF4-0947B075E274}" destId="{25B08C86-7E15-44DC-BE7F-FFB55DD49D12}" srcOrd="0" destOrd="0" presId="urn:microsoft.com/office/officeart/2005/8/layout/target3"/>
    <dgm:cxn modelId="{9D1C8F98-26F6-40B7-97B3-E4E900C00BB7}" type="presOf" srcId="{4C35D32F-0EAB-4CD7-82EE-45574DC2A586}" destId="{890E4F0B-2866-4A3F-A3C7-2A14B1797930}" srcOrd="1" destOrd="0" presId="urn:microsoft.com/office/officeart/2005/8/layout/target3"/>
    <dgm:cxn modelId="{FAC7D7ED-FDC7-41E2-A97B-46BF2CBE8BCB}" type="presOf" srcId="{D1B46980-6531-4606-95E6-44980827E919}" destId="{6140AFEC-043D-4C43-A2F9-D0F5331DF3A3}" srcOrd="0" destOrd="0" presId="urn:microsoft.com/office/officeart/2005/8/layout/target3"/>
    <dgm:cxn modelId="{FC8FDE7A-8D94-4087-9B5C-03B92376825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9CB640C-2E59-4D6C-9AC6-B82FAA7BA02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EACC34-5750-46F5-9654-8662F2CB56BD}" type="presOf" srcId="{B651F6E3-6281-48DB-9319-2AEAFDAE7572}" destId="{6BB5E863-4638-4E1D-BFDE-399D028AC4ED}" srcOrd="1" destOrd="0" presId="urn:microsoft.com/office/officeart/2005/8/layout/target3"/>
    <dgm:cxn modelId="{A1107ED0-2E87-4B78-90F7-6613D577C1B7}" type="presOf" srcId="{D1B46980-6531-4606-95E6-44980827E919}" destId="{2BE915AB-18AA-4053-B92C-3BFC9ED204BB}" srcOrd="1" destOrd="0" presId="urn:microsoft.com/office/officeart/2005/8/layout/target3"/>
    <dgm:cxn modelId="{92593266-52F6-4FCE-A72A-D32736848C78}" type="presOf" srcId="{757F3AB3-0718-4624-B441-E567A8F0AB56}" destId="{333A1088-737F-45CB-B68E-254E46348037}" srcOrd="0" destOrd="0" presId="urn:microsoft.com/office/officeart/2005/8/layout/target3"/>
    <dgm:cxn modelId="{683E5F7A-1D3F-4A9B-BFC0-7678413C16F4}" type="presOf" srcId="{D1D4F407-5343-4D3F-B5B9-D407B03CAEB4}" destId="{AED2198E-93D5-4001-81B4-73124B309672}" srcOrd="1" destOrd="0" presId="urn:microsoft.com/office/officeart/2005/8/layout/target3"/>
    <dgm:cxn modelId="{ED77EA81-F690-4CE0-A5AC-8453208B22D3}" type="presOf" srcId="{4C35D32F-0EAB-4CD7-82EE-45574DC2A586}" destId="{8BEBB6EC-1DAA-4CAC-8A25-BC0FCBD5DBD5}" srcOrd="0" destOrd="0" presId="urn:microsoft.com/office/officeart/2005/8/layout/target3"/>
    <dgm:cxn modelId="{FD6ACD51-536F-458D-9462-CFF131D03AE7}" type="presParOf" srcId="{333A1088-737F-45CB-B68E-254E46348037}" destId="{F5ABB229-8D3B-4694-996A-96F23CF14429}" srcOrd="0" destOrd="0" presId="urn:microsoft.com/office/officeart/2005/8/layout/target3"/>
    <dgm:cxn modelId="{F2E767D7-85F4-42D9-B55D-483F0B29A23B}" type="presParOf" srcId="{333A1088-737F-45CB-B68E-254E46348037}" destId="{F41139FD-01EE-4571-8B17-4FB00FC51163}" srcOrd="1" destOrd="0" presId="urn:microsoft.com/office/officeart/2005/8/layout/target3"/>
    <dgm:cxn modelId="{F8CCA720-CBDB-4AF7-B836-B338E18B6F44}" type="presParOf" srcId="{333A1088-737F-45CB-B68E-254E46348037}" destId="{D005CE8C-CC26-4C3E-AC11-E15060ECD759}" srcOrd="2" destOrd="0" presId="urn:microsoft.com/office/officeart/2005/8/layout/target3"/>
    <dgm:cxn modelId="{4A8314ED-6D0B-460D-A3DF-D55C1F5830CE}" type="presParOf" srcId="{333A1088-737F-45CB-B68E-254E46348037}" destId="{2C702D82-9B77-49B7-9568-BB8EB47C3372}" srcOrd="3" destOrd="0" presId="urn:microsoft.com/office/officeart/2005/8/layout/target3"/>
    <dgm:cxn modelId="{F32FCD9B-DCAF-40F7-8944-31EF2A08D9FD}" type="presParOf" srcId="{333A1088-737F-45CB-B68E-254E46348037}" destId="{A52A0455-90FF-4808-ABD0-F02540D31D5A}" srcOrd="4" destOrd="0" presId="urn:microsoft.com/office/officeart/2005/8/layout/target3"/>
    <dgm:cxn modelId="{10C6A4DF-B321-47A9-9FF9-2FD9343EDEDC}" type="presParOf" srcId="{333A1088-737F-45CB-B68E-254E46348037}" destId="{6140AFEC-043D-4C43-A2F9-D0F5331DF3A3}" srcOrd="5" destOrd="0" presId="urn:microsoft.com/office/officeart/2005/8/layout/target3"/>
    <dgm:cxn modelId="{34DB18AC-FE57-47AA-ACEC-0E68AD4729BE}" type="presParOf" srcId="{333A1088-737F-45CB-B68E-254E46348037}" destId="{9358AC05-5D7D-4327-9F80-1AD486AEA664}" srcOrd="6" destOrd="0" presId="urn:microsoft.com/office/officeart/2005/8/layout/target3"/>
    <dgm:cxn modelId="{2222E8D4-5A72-48B6-B82D-D35E55220035}" type="presParOf" srcId="{333A1088-737F-45CB-B68E-254E46348037}" destId="{313FC574-E1CD-4FB4-B054-0B805CE0447D}" srcOrd="7" destOrd="0" presId="urn:microsoft.com/office/officeart/2005/8/layout/target3"/>
    <dgm:cxn modelId="{73CD737C-2D49-403D-857E-7D3783F8D274}" type="presParOf" srcId="{333A1088-737F-45CB-B68E-254E46348037}" destId="{619D679B-A015-4ECF-8348-D1034C574F40}" srcOrd="8" destOrd="0" presId="urn:microsoft.com/office/officeart/2005/8/layout/target3"/>
    <dgm:cxn modelId="{3E6C105F-6F3B-42F7-84F4-A8AF52FF22A4}" type="presParOf" srcId="{333A1088-737F-45CB-B68E-254E46348037}" destId="{322283A8-4A27-4CDA-BAE3-F381106A9174}" srcOrd="9" destOrd="0" presId="urn:microsoft.com/office/officeart/2005/8/layout/target3"/>
    <dgm:cxn modelId="{BF7DD18F-90EB-4A58-88E9-69D7E573F09C}" type="presParOf" srcId="{333A1088-737F-45CB-B68E-254E46348037}" destId="{FFC9F71D-1B4F-4AD9-A4A6-86ADEFC8AF5C}" srcOrd="10" destOrd="0" presId="urn:microsoft.com/office/officeart/2005/8/layout/target3"/>
    <dgm:cxn modelId="{0DFE7DCD-BDBA-4435-81BE-AFD3B1EA24C2}" type="presParOf" srcId="{333A1088-737F-45CB-B68E-254E46348037}" destId="{25B08C86-7E15-44DC-BE7F-FFB55DD49D12}" srcOrd="11" destOrd="0" presId="urn:microsoft.com/office/officeart/2005/8/layout/target3"/>
    <dgm:cxn modelId="{B969824F-BC73-4A9F-9EBA-812978ED46AE}" type="presParOf" srcId="{333A1088-737F-45CB-B68E-254E46348037}" destId="{76644BE8-9D7C-4C09-B250-3D10AF48CBB7}" srcOrd="12" destOrd="0" presId="urn:microsoft.com/office/officeart/2005/8/layout/target3"/>
    <dgm:cxn modelId="{B6344667-0614-4712-A5EC-7E2C5EA16407}" type="presParOf" srcId="{333A1088-737F-45CB-B68E-254E46348037}" destId="{EE85B701-7295-41C0-BA7A-34D3756A2AE6}" srcOrd="13" destOrd="0" presId="urn:microsoft.com/office/officeart/2005/8/layout/target3"/>
    <dgm:cxn modelId="{E2A4D678-509A-4B55-AD95-51F09B8CAD16}" type="presParOf" srcId="{333A1088-737F-45CB-B68E-254E46348037}" destId="{8BEBB6EC-1DAA-4CAC-8A25-BC0FCBD5DBD5}" srcOrd="14" destOrd="0" presId="urn:microsoft.com/office/officeart/2005/8/layout/target3"/>
    <dgm:cxn modelId="{F1958D3E-703C-4F4A-A81D-F1700BA14B90}" type="presParOf" srcId="{333A1088-737F-45CB-B68E-254E46348037}" destId="{AED2198E-93D5-4001-81B4-73124B309672}" srcOrd="15" destOrd="0" presId="urn:microsoft.com/office/officeart/2005/8/layout/target3"/>
    <dgm:cxn modelId="{9B46F2A3-3ADF-4DC4-A764-9699382ED59B}" type="presParOf" srcId="{333A1088-737F-45CB-B68E-254E46348037}" destId="{2BE915AB-18AA-4053-B92C-3BFC9ED204BB}" srcOrd="16" destOrd="0" presId="urn:microsoft.com/office/officeart/2005/8/layout/target3"/>
    <dgm:cxn modelId="{65D1DB51-9C33-4D74-B269-ABC99BBF5171}" type="presParOf" srcId="{333A1088-737F-45CB-B68E-254E46348037}" destId="{6BB5E863-4638-4E1D-BFDE-399D028AC4ED}" srcOrd="17" destOrd="0" presId="urn:microsoft.com/office/officeart/2005/8/layout/target3"/>
    <dgm:cxn modelId="{0363997D-9F6B-423B-81B9-5CC0722DF047}" type="presParOf" srcId="{333A1088-737F-45CB-B68E-254E46348037}" destId="{5A5FFA88-C948-4069-8E93-59FA12366E83}" srcOrd="18" destOrd="0" presId="urn:microsoft.com/office/officeart/2005/8/layout/target3"/>
    <dgm:cxn modelId="{7CB580FE-EDA1-45FB-8B5D-37340CECA4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67CCE4-5FE1-492C-BCF5-E8184FCBD722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52DCD363-4EF3-4C88-9277-B3BE1D16247F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České země</a:t>
          </a:r>
          <a:endParaRPr lang="cs-CZ" dirty="0"/>
        </a:p>
      </dgm:t>
    </dgm:pt>
    <dgm:pt modelId="{C78D9490-B5B0-430B-9E36-3AE9A02D6459}" type="parTrans" cxnId="{8DDB1734-2F11-4920-A91E-F7DD69E5C14A}">
      <dgm:prSet/>
      <dgm:spPr/>
      <dgm:t>
        <a:bodyPr/>
        <a:lstStyle/>
        <a:p>
          <a:endParaRPr lang="cs-CZ"/>
        </a:p>
      </dgm:t>
    </dgm:pt>
    <dgm:pt modelId="{62AE1918-505C-4ADB-B0CE-26C107CBDBEE}" type="sibTrans" cxnId="{8DDB1734-2F11-4920-A91E-F7DD69E5C14A}">
      <dgm:prSet/>
      <dgm:spPr/>
      <dgm:t>
        <a:bodyPr/>
        <a:lstStyle/>
        <a:p>
          <a:endParaRPr lang="cs-CZ"/>
        </a:p>
      </dgm:t>
    </dgm:pt>
    <dgm:pt modelId="{9D8FAC8C-83DC-4147-BAD4-E5EE0BEC40C6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Slovensko</a:t>
          </a:r>
          <a:endParaRPr lang="cs-CZ" dirty="0"/>
        </a:p>
      </dgm:t>
    </dgm:pt>
    <dgm:pt modelId="{796C0834-A1C2-449C-ACA1-BE6904586869}" type="parTrans" cxnId="{71F8A0F6-3F4E-4C5D-9D4A-D698045924D7}">
      <dgm:prSet/>
      <dgm:spPr/>
      <dgm:t>
        <a:bodyPr/>
        <a:lstStyle/>
        <a:p>
          <a:endParaRPr lang="cs-CZ"/>
        </a:p>
      </dgm:t>
    </dgm:pt>
    <dgm:pt modelId="{7E5C38B8-DA26-4F87-888B-317D8FBD3D73}" type="sibTrans" cxnId="{71F8A0F6-3F4E-4C5D-9D4A-D698045924D7}">
      <dgm:prSet/>
      <dgm:spPr/>
      <dgm:t>
        <a:bodyPr/>
        <a:lstStyle/>
        <a:p>
          <a:endParaRPr lang="cs-CZ"/>
        </a:p>
      </dgm:t>
    </dgm:pt>
    <dgm:pt modelId="{834155BC-F59A-4341-A99C-9CD0EF713611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Maďarsko</a:t>
          </a:r>
          <a:endParaRPr lang="cs-CZ" dirty="0"/>
        </a:p>
      </dgm:t>
    </dgm:pt>
    <dgm:pt modelId="{C9D511D0-0095-4083-A444-5EA478984884}" type="parTrans" cxnId="{98A38754-3657-4479-B31D-DCF407D66F02}">
      <dgm:prSet/>
      <dgm:spPr/>
      <dgm:t>
        <a:bodyPr/>
        <a:lstStyle/>
        <a:p>
          <a:endParaRPr lang="cs-CZ"/>
        </a:p>
      </dgm:t>
    </dgm:pt>
    <dgm:pt modelId="{482CC6C3-F694-4336-9F97-41DD084B1DA2}" type="sibTrans" cxnId="{98A38754-3657-4479-B31D-DCF407D66F02}">
      <dgm:prSet/>
      <dgm:spPr/>
      <dgm:t>
        <a:bodyPr/>
        <a:lstStyle/>
        <a:p>
          <a:endParaRPr lang="cs-CZ"/>
        </a:p>
      </dgm:t>
    </dgm:pt>
    <dgm:pt modelId="{326DC3C5-B7F1-4442-B97E-7AD86D24EE0D}" type="pres">
      <dgm:prSet presAssocID="{5167CCE4-5FE1-492C-BCF5-E8184FCBD722}" presName="compositeShape" presStyleCnt="0">
        <dgm:presLayoutVars>
          <dgm:dir/>
          <dgm:resizeHandles/>
        </dgm:presLayoutVars>
      </dgm:prSet>
      <dgm:spPr/>
    </dgm:pt>
    <dgm:pt modelId="{F5D2DABC-2993-4840-9011-4734B8EAE7BC}" type="pres">
      <dgm:prSet presAssocID="{5167CCE4-5FE1-492C-BCF5-E8184FCBD722}" presName="pyramid" presStyleLbl="node1" presStyleIdx="0" presStyleCnt="1"/>
      <dgm:spPr/>
    </dgm:pt>
    <dgm:pt modelId="{383333A6-2A37-4F68-8ECB-761B5C0443B2}" type="pres">
      <dgm:prSet presAssocID="{5167CCE4-5FE1-492C-BCF5-E8184FCBD722}" presName="theList" presStyleCnt="0"/>
      <dgm:spPr/>
    </dgm:pt>
    <dgm:pt modelId="{6E377EC9-2C71-4702-B36A-019F1CD72E85}" type="pres">
      <dgm:prSet presAssocID="{52DCD363-4EF3-4C88-9277-B3BE1D16247F}" presName="aNode" presStyleLbl="fgAcc1" presStyleIdx="0" presStyleCnt="3" custLinFactNeighborX="-48432" custLinFactNeighborY="326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B6354E-B3A7-4DC3-A5C8-2D4D94C0FFBD}" type="pres">
      <dgm:prSet presAssocID="{52DCD363-4EF3-4C88-9277-B3BE1D16247F}" presName="aSpace" presStyleCnt="0"/>
      <dgm:spPr/>
    </dgm:pt>
    <dgm:pt modelId="{196F4A9F-CB56-46FA-ACDA-BFC529451F7C}" type="pres">
      <dgm:prSet presAssocID="{9D8FAC8C-83DC-4147-BAD4-E5EE0BEC40C6}" presName="aNode" presStyleLbl="fgAcc1" presStyleIdx="1" presStyleCnt="3" custLinFactNeighborX="-48432" custLinFactNeighborY="907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A6CFB0-5D0F-48F6-ADBA-B946C3376530}" type="pres">
      <dgm:prSet presAssocID="{9D8FAC8C-83DC-4147-BAD4-E5EE0BEC40C6}" presName="aSpace" presStyleCnt="0"/>
      <dgm:spPr/>
    </dgm:pt>
    <dgm:pt modelId="{77124390-7C8C-41F3-B292-6F6D5041DEA8}" type="pres">
      <dgm:prSet presAssocID="{834155BC-F59A-4341-A99C-9CD0EF713611}" presName="aNode" presStyleLbl="fgAcc1" presStyleIdx="2" presStyleCnt="3" custLinFactY="13586" custLinFactNeighborX="-4843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747DA6-34E3-40E0-8759-FF99A6963C87}" type="pres">
      <dgm:prSet presAssocID="{834155BC-F59A-4341-A99C-9CD0EF713611}" presName="aSpace" presStyleCnt="0"/>
      <dgm:spPr/>
    </dgm:pt>
  </dgm:ptLst>
  <dgm:cxnLst>
    <dgm:cxn modelId="{428826EF-BA8B-43C4-ADFB-5F5E9587863D}" type="presOf" srcId="{52DCD363-4EF3-4C88-9277-B3BE1D16247F}" destId="{6E377EC9-2C71-4702-B36A-019F1CD72E85}" srcOrd="0" destOrd="0" presId="urn:microsoft.com/office/officeart/2005/8/layout/pyramid2"/>
    <dgm:cxn modelId="{71F8A0F6-3F4E-4C5D-9D4A-D698045924D7}" srcId="{5167CCE4-5FE1-492C-BCF5-E8184FCBD722}" destId="{9D8FAC8C-83DC-4147-BAD4-E5EE0BEC40C6}" srcOrd="1" destOrd="0" parTransId="{796C0834-A1C2-449C-ACA1-BE6904586869}" sibTransId="{7E5C38B8-DA26-4F87-888B-317D8FBD3D73}"/>
    <dgm:cxn modelId="{EF1C8AE2-41E7-41DD-9CEB-C5FC44570B60}" type="presOf" srcId="{5167CCE4-5FE1-492C-BCF5-E8184FCBD722}" destId="{326DC3C5-B7F1-4442-B97E-7AD86D24EE0D}" srcOrd="0" destOrd="0" presId="urn:microsoft.com/office/officeart/2005/8/layout/pyramid2"/>
    <dgm:cxn modelId="{8DDB1734-2F11-4920-A91E-F7DD69E5C14A}" srcId="{5167CCE4-5FE1-492C-BCF5-E8184FCBD722}" destId="{52DCD363-4EF3-4C88-9277-B3BE1D16247F}" srcOrd="0" destOrd="0" parTransId="{C78D9490-B5B0-430B-9E36-3AE9A02D6459}" sibTransId="{62AE1918-505C-4ADB-B0CE-26C107CBDBEE}"/>
    <dgm:cxn modelId="{98A38754-3657-4479-B31D-DCF407D66F02}" srcId="{5167CCE4-5FE1-492C-BCF5-E8184FCBD722}" destId="{834155BC-F59A-4341-A99C-9CD0EF713611}" srcOrd="2" destOrd="0" parTransId="{C9D511D0-0095-4083-A444-5EA478984884}" sibTransId="{482CC6C3-F694-4336-9F97-41DD084B1DA2}"/>
    <dgm:cxn modelId="{6B40033D-C60F-498E-B948-F51F317BF59A}" type="presOf" srcId="{9D8FAC8C-83DC-4147-BAD4-E5EE0BEC40C6}" destId="{196F4A9F-CB56-46FA-ACDA-BFC529451F7C}" srcOrd="0" destOrd="0" presId="urn:microsoft.com/office/officeart/2005/8/layout/pyramid2"/>
    <dgm:cxn modelId="{41C68F4B-0284-4810-B6CB-B76CFECD1DBA}" type="presOf" srcId="{834155BC-F59A-4341-A99C-9CD0EF713611}" destId="{77124390-7C8C-41F3-B292-6F6D5041DEA8}" srcOrd="0" destOrd="0" presId="urn:microsoft.com/office/officeart/2005/8/layout/pyramid2"/>
    <dgm:cxn modelId="{73EC7FCE-0486-4026-BFF1-6C1FA06B064B}" type="presParOf" srcId="{326DC3C5-B7F1-4442-B97E-7AD86D24EE0D}" destId="{F5D2DABC-2993-4840-9011-4734B8EAE7BC}" srcOrd="0" destOrd="0" presId="urn:microsoft.com/office/officeart/2005/8/layout/pyramid2"/>
    <dgm:cxn modelId="{68A3FEE7-CA5F-4EEB-87FF-6BDD95416094}" type="presParOf" srcId="{326DC3C5-B7F1-4442-B97E-7AD86D24EE0D}" destId="{383333A6-2A37-4F68-8ECB-761B5C0443B2}" srcOrd="1" destOrd="0" presId="urn:microsoft.com/office/officeart/2005/8/layout/pyramid2"/>
    <dgm:cxn modelId="{F7AD1935-1D0C-469F-AAF8-D03CBAC3ACD3}" type="presParOf" srcId="{383333A6-2A37-4F68-8ECB-761B5C0443B2}" destId="{6E377EC9-2C71-4702-B36A-019F1CD72E85}" srcOrd="0" destOrd="0" presId="urn:microsoft.com/office/officeart/2005/8/layout/pyramid2"/>
    <dgm:cxn modelId="{8A50C8EF-EF4D-4E05-BD2D-FCA22AFE0040}" type="presParOf" srcId="{383333A6-2A37-4F68-8ECB-761B5C0443B2}" destId="{B4B6354E-B3A7-4DC3-A5C8-2D4D94C0FFBD}" srcOrd="1" destOrd="0" presId="urn:microsoft.com/office/officeart/2005/8/layout/pyramid2"/>
    <dgm:cxn modelId="{E31E7D46-DB96-4E74-BCF3-D34582E80336}" type="presParOf" srcId="{383333A6-2A37-4F68-8ECB-761B5C0443B2}" destId="{196F4A9F-CB56-46FA-ACDA-BFC529451F7C}" srcOrd="2" destOrd="0" presId="urn:microsoft.com/office/officeart/2005/8/layout/pyramid2"/>
    <dgm:cxn modelId="{ECB572C8-4BB7-4FF7-8200-3EC6A641C870}" type="presParOf" srcId="{383333A6-2A37-4F68-8ECB-761B5C0443B2}" destId="{D1A6CFB0-5D0F-48F6-ADBA-B946C3376530}" srcOrd="3" destOrd="0" presId="urn:microsoft.com/office/officeart/2005/8/layout/pyramid2"/>
    <dgm:cxn modelId="{5338E099-86EB-4F5B-AEA5-6E8045F6CE4B}" type="presParOf" srcId="{383333A6-2A37-4F68-8ECB-761B5C0443B2}" destId="{77124390-7C8C-41F3-B292-6F6D5041DEA8}" srcOrd="4" destOrd="0" presId="urn:microsoft.com/office/officeart/2005/8/layout/pyramid2"/>
    <dgm:cxn modelId="{6FBB8B3F-D9DF-4383-A4BC-D95ED4CD0DE8}" type="presParOf" srcId="{383333A6-2A37-4F68-8ECB-761B5C0443B2}" destId="{D9747DA6-34E3-40E0-8759-FF99A6963C87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NÁZEV:VY_32_INOVACE_41_Dějepis_1. světová válka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TEMA:1. světová válka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D2DABC-2993-4840-9011-4734B8EAE7BC}">
      <dsp:nvSpPr>
        <dsp:cNvPr id="0" name=""/>
        <dsp:cNvSpPr/>
      </dsp:nvSpPr>
      <dsp:spPr>
        <a:xfrm>
          <a:off x="711199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77EC9-2C71-4702-B36A-019F1CD72E85}">
      <dsp:nvSpPr>
        <dsp:cNvPr id="0" name=""/>
        <dsp:cNvSpPr/>
      </dsp:nvSpPr>
      <dsp:spPr>
        <a:xfrm>
          <a:off x="1463820" y="447825"/>
          <a:ext cx="2641600" cy="962025"/>
        </a:xfrm>
        <a:prstGeom prst="roundRect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České země</a:t>
          </a:r>
          <a:endParaRPr lang="cs-CZ" sz="3700" kern="1200" dirty="0"/>
        </a:p>
      </dsp:txBody>
      <dsp:txXfrm>
        <a:off x="1463820" y="447825"/>
        <a:ext cx="2641600" cy="962025"/>
      </dsp:txXfrm>
    </dsp:sp>
    <dsp:sp modelId="{196F4A9F-CB56-46FA-ACDA-BFC529451F7C}">
      <dsp:nvSpPr>
        <dsp:cNvPr id="0" name=""/>
        <dsp:cNvSpPr/>
      </dsp:nvSpPr>
      <dsp:spPr>
        <a:xfrm>
          <a:off x="1463820" y="1599952"/>
          <a:ext cx="2641600" cy="962025"/>
        </a:xfrm>
        <a:prstGeom prst="roundRect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Slovensko</a:t>
          </a:r>
          <a:endParaRPr lang="cs-CZ" sz="3700" kern="1200" dirty="0"/>
        </a:p>
      </dsp:txBody>
      <dsp:txXfrm>
        <a:off x="1463820" y="1599952"/>
        <a:ext cx="2641600" cy="962025"/>
      </dsp:txXfrm>
    </dsp:sp>
    <dsp:sp modelId="{77124390-7C8C-41F3-B292-6F6D5041DEA8}">
      <dsp:nvSpPr>
        <dsp:cNvPr id="0" name=""/>
        <dsp:cNvSpPr/>
      </dsp:nvSpPr>
      <dsp:spPr>
        <a:xfrm>
          <a:off x="1463820" y="2824092"/>
          <a:ext cx="2641600" cy="962025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Maďarsko</a:t>
          </a:r>
          <a:endParaRPr lang="cs-CZ" sz="3700" kern="1200" dirty="0"/>
        </a:p>
      </dsp:txBody>
      <dsp:txXfrm>
        <a:off x="1463820" y="2824092"/>
        <a:ext cx="2641600" cy="9620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DF759-527B-4BB7-AA62-3A043391AF09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51B7BF-AA78-45C2-AF0E-33231076D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%3ALegion%C3%A1%C5%99i_z_Francie_v_boj%C3%ADch_o_T%C4%9B%C5%A1%C3%ADnsko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6832137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726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dějepisu v 9.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a k procvičování získaných vědomostí, poskytuje žákům údaje o 1. svět. válce a mezinárodním uspořádání. </a:t>
            </a:r>
          </a:p>
          <a:p>
            <a:r>
              <a:rPr lang="cs-CZ" dirty="0" smtClean="0"/>
              <a:t>Úkoly k procvičování probrané látky – doplňování slov do vět.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10. 9. 2012</a:t>
            </a:r>
          </a:p>
        </p:txBody>
      </p:sp>
    </p:spTree>
    <p:extLst>
      <p:ext uri="{BB962C8B-B14F-4D97-AF65-F5344CB8AC3E}">
        <p14:creationId xmlns:p14="http://schemas.microsoft.com/office/powerpoint/2010/main" xmlns="" val="15780949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1. </a:t>
            </a:r>
            <a:r>
              <a:rPr lang="cs-CZ" sz="6600" dirty="0">
                <a:solidFill>
                  <a:srgbClr val="FF0000"/>
                </a:solidFill>
              </a:rPr>
              <a:t>s</a:t>
            </a:r>
            <a:r>
              <a:rPr lang="cs-CZ" sz="6600" dirty="0" smtClean="0">
                <a:solidFill>
                  <a:srgbClr val="FF0000"/>
                </a:solidFill>
              </a:rPr>
              <a:t>větová válka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1914 - 1918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979712" y="476672"/>
            <a:ext cx="5688632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Rakousko Uhersko: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1844824"/>
            <a:ext cx="7772400" cy="127592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Vypuknutí 1. světové války: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subTitle" idx="1"/>
          </p:nvPr>
        </p:nvSpPr>
        <p:spPr>
          <a:xfrm>
            <a:off x="1259632" y="404664"/>
            <a:ext cx="6400800" cy="936104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Červenec  1914</a:t>
            </a:r>
          </a:p>
          <a:p>
            <a:endParaRPr lang="cs-CZ" sz="2800" dirty="0" smtClean="0"/>
          </a:p>
          <a:p>
            <a:endParaRPr lang="cs-CZ" sz="4000" dirty="0" smtClean="0">
              <a:solidFill>
                <a:schemeClr val="tx1"/>
              </a:solidFill>
            </a:endParaRPr>
          </a:p>
          <a:p>
            <a:endParaRPr lang="cs-CZ" sz="4000" dirty="0" smtClean="0">
              <a:solidFill>
                <a:schemeClr val="tx1"/>
              </a:solidFill>
            </a:endParaRPr>
          </a:p>
          <a:p>
            <a:r>
              <a:rPr lang="cs-CZ" sz="4000" dirty="0" smtClean="0">
                <a:solidFill>
                  <a:schemeClr val="tx1"/>
                </a:solidFill>
              </a:rPr>
              <a:t>Rakousko – Uhersko, Německo  a spojenci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 X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Velká Británie, Francie, Rusko, Srbsko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4653136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Ve válce zahynulo přibližně: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5589240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  10 milionů vojáků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800PX-~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48680"/>
            <a:ext cx="6912768" cy="3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1628800"/>
            <a:ext cx="30828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Listopad 1918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79712" y="3140968"/>
            <a:ext cx="4903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Konec 1. světové války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886" y="4149080"/>
            <a:ext cx="8751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Porážka Rakouska – Uherska a Německa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60648"/>
            <a:ext cx="808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980728"/>
            <a:ext cx="4230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/>
              <a:t>1  První světová válka trvala …………………let.</a:t>
            </a:r>
          </a:p>
          <a:p>
            <a:pPr marL="342900" indent="-34290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700808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Součástí Rakouska  - Uherska byly země:………………………….............................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39330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780928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Proti Rakousku – Uhersku a Německu bojovalo   ……………….…………………………………..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0" y="4293096"/>
            <a:ext cx="7191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 V 1. světové válce zahynulo přibližně …………………………………………..vojáků.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085184"/>
            <a:ext cx="5081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  <a:cs typeface="Arial" pitchFamily="34" charset="0"/>
              </a:rPr>
              <a:t>5.  První světová válka skončila v roce………………………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5949280"/>
            <a:ext cx="8053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V  první  světové válce bylo poraženo:……………………………………………………………………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331640" y="1844824"/>
            <a:ext cx="684076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Obr.:AUTOR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NEUVEDEN, </a:t>
            </a:r>
            <a:r>
              <a:rPr kumimoji="0" lang="cs-CZ" sz="1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http://upload.wikimedia.org/wikipedia/commons/b/bf/Legion%C3%A1%C5%99i_z_Francie_v_boj%C3%ADch_o_T%C4%9B%C5%A1%C3%ADnsko.jpg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[online]. [cit. </a:t>
            </a:r>
            <a:r>
              <a:rPr lang="cs-CZ" sz="16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27. 9. 2012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]. Dostupný na WWW: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/>
              </a:rPr>
              <a:t>http://commons.wikimedia.org/wiki/File%3ALegion%C3%A1%C5%99i_z_Francie_v_boj%C3%ADch_o_T%C4%9B%C5%A1%C3%ADnsko.jpg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692696"/>
            <a:ext cx="1492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Citace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261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1. světová válka</vt:lpstr>
      <vt:lpstr>Snímek 4</vt:lpstr>
      <vt:lpstr>Vypuknutí 1. světové války:</vt:lpstr>
      <vt:lpstr>Snímek 6</vt:lpstr>
      <vt:lpstr>Snímek 7</vt:lpstr>
      <vt:lpstr>Snímek 8</vt:lpstr>
      <vt:lpstr>Snímek 9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světová válka</dc:title>
  <dc:creator>Valued Acer Customer</dc:creator>
  <cp:lastModifiedBy>Valued Acer Customer</cp:lastModifiedBy>
  <cp:revision>12</cp:revision>
  <dcterms:created xsi:type="dcterms:W3CDTF">2013-03-11T20:19:15Z</dcterms:created>
  <dcterms:modified xsi:type="dcterms:W3CDTF">2013-05-28T18:59:56Z</dcterms:modified>
</cp:coreProperties>
</file>