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38E97D08-F50E-4219-A845-8D048A446A8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75A0A0F-286A-4B08-BB10-C20238FAD13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836713"/>
            <a:ext cx="7172348" cy="2562116"/>
          </a:xfrm>
        </p:spPr>
        <p:txBody>
          <a:bodyPr/>
          <a:lstStyle/>
          <a:p>
            <a:r>
              <a:rPr lang="cs-CZ" smtClean="0"/>
              <a:t>Šablona 32 VY_32_INOVACE_08_22_I</a:t>
            </a:r>
            <a:r>
              <a:rPr lang="cs-CZ" dirty="0" smtClean="0"/>
              <a:t>. SVĚTOVÁ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89040"/>
            <a:ext cx="6480720" cy="12007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79770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6632"/>
            <a:ext cx="828092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b="1" dirty="0" smtClean="0"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Prezentace, která osvětluje okolnosti I.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světové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války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Mgr. Milan Knápek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seznámení s počátky a důsledky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světové války.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zhoršení vztahů, nacionalismus, rozpad Rakousko - Uherska.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vzdělávání – první stupeň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9 - 11 let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678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7768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Zhoršení vztahů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Mnohonárodnostní monarchie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Němci začali usilovat o vytvoření velkého německého státu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Vztahy mezi Čechy a Němci se zhoršily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Projevoval se nacionalismus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Čechů byly dvě třetiny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Němci tvořili necelou jednu třetinu obyvatelstva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190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romanUcPeriod"/>
            </a:pPr>
            <a:r>
              <a:rPr lang="cs-CZ" sz="2400" b="1" dirty="0" smtClean="0"/>
              <a:t>Světová válka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Češi stále usilovali o samostatný stát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Rostla nespokojenost všech národů v monarchii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Němci usilovali o nové rozdělení kolonií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Narůstalo napětí mezi velmocemi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Atentát v Sarajevu na následníka trůnu byl důvod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Začala </a:t>
            </a:r>
            <a:r>
              <a:rPr lang="cs-CZ" sz="2400" b="1" dirty="0" smtClean="0"/>
              <a:t>v červenci 1914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58950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7200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Trojspolek</a:t>
            </a:r>
          </a:p>
          <a:p>
            <a:endParaRPr lang="cs-CZ" sz="2400" b="1" dirty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Rakousko –Uhersko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Německo</a:t>
            </a:r>
          </a:p>
          <a:p>
            <a:pPr marL="342900" indent="-342900">
              <a:buFontTx/>
              <a:buChar char="-"/>
            </a:pPr>
            <a:r>
              <a:rPr lang="cs-CZ" sz="2400" b="1" dirty="0"/>
              <a:t>I</a:t>
            </a:r>
            <a:r>
              <a:rPr lang="cs-CZ" sz="2400" b="1" dirty="0" smtClean="0"/>
              <a:t>tálie  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826" y="3207751"/>
            <a:ext cx="4565366" cy="3610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877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Trojdohoda </a:t>
            </a:r>
          </a:p>
          <a:p>
            <a:endParaRPr lang="cs-CZ" sz="2400" b="1" dirty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Francie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Rusko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Anglie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84154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4888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Důsledky války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Zemřelo 10 miliónů lidí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Zúčastnilo se jí 28 států světy a 70 miliónů lidí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Nechuť bojovat na straně  císaře pána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Časté dezerce na ruské frontě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Život v týlu se značně zhoršil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Přestaly vycházet mnohé české tiskoviny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Čeští politici byli vězněni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Byla zakázána činnost Sokola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Vypukl hladomor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 zahraničí vzniká  odboj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Připravuje se  samostatné Československo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Masaryk, Beneš, Štefánik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Vznikají legie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Rozvíjelo se hnutí odporu proti rakouské vládě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3039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07" y="404664"/>
            <a:ext cx="4285777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736" y="458360"/>
            <a:ext cx="3372421" cy="5365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7548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988840"/>
            <a:ext cx="72728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Zdroje :</a:t>
            </a:r>
            <a:r>
              <a:rPr lang="cs-CZ" sz="2400" dirty="0" smtClean="0"/>
              <a:t>  </a:t>
            </a:r>
          </a:p>
          <a:p>
            <a:r>
              <a:rPr lang="cs-CZ" sz="2400" dirty="0" smtClean="0"/>
              <a:t>Doc. </a:t>
            </a:r>
            <a:r>
              <a:rPr lang="cs-CZ" sz="2400" dirty="0" err="1" smtClean="0"/>
              <a:t>PHDr.</a:t>
            </a:r>
            <a:r>
              <a:rPr lang="cs-CZ" sz="2400" dirty="0" smtClean="0"/>
              <a:t> FRANTIŠEK ČAPKA, CSc. </a:t>
            </a:r>
            <a:r>
              <a:rPr lang="cs-CZ" sz="2400" i="1" dirty="0" smtClean="0"/>
              <a:t>Vlastivěda 5</a:t>
            </a:r>
            <a:r>
              <a:rPr lang="cs-CZ" sz="2400" dirty="0" smtClean="0"/>
              <a:t>: </a:t>
            </a:r>
            <a:r>
              <a:rPr lang="cs-CZ" sz="2400" i="1" dirty="0" smtClean="0"/>
              <a:t>Významné události nových českých dějin</a:t>
            </a:r>
            <a:r>
              <a:rPr lang="cs-CZ" sz="2400" dirty="0" smtClean="0"/>
              <a:t>. 2005.</a:t>
            </a:r>
          </a:p>
          <a:p>
            <a:r>
              <a:rPr lang="cs-CZ" sz="2400" dirty="0" smtClean="0"/>
              <a:t>Brno: Nová škola, 2005. ISBN 80-7289-070-0.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596788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54</TotalTime>
  <Words>272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YamatoPainting</vt:lpstr>
      <vt:lpstr>Šablona 32 VY_32_INOVACE_08_22_I. SVĚTOVÁ VÁLKA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VY_32_INOVACE_08_22_I. SVĚTOVÁ VÁLKA</dc:title>
  <dc:creator>Milan</dc:creator>
  <cp:lastModifiedBy>Učitel</cp:lastModifiedBy>
  <cp:revision>8</cp:revision>
  <dcterms:created xsi:type="dcterms:W3CDTF">2011-12-28T10:25:33Z</dcterms:created>
  <dcterms:modified xsi:type="dcterms:W3CDTF">2012-03-14T18:28:32Z</dcterms:modified>
</cp:coreProperties>
</file>