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NÁZEV:VY_32_INOVACE_50_Dějepis_Přemysl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Otakar I.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Přemysl Otakar I.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186641-4384-4BBA-AE75-52722F0F9D71}" type="presOf" srcId="{D8197B8C-B260-4A16-BDF4-0947B075E274}" destId="{25B08C86-7E15-44DC-BE7F-FFB55DD49D12}" srcOrd="0" destOrd="0" presId="urn:microsoft.com/office/officeart/2005/8/layout/target3"/>
    <dgm:cxn modelId="{367B0E37-8B3D-4D20-8845-ACB9C0CF0407}" type="presOf" srcId="{4C35D32F-0EAB-4CD7-82EE-45574DC2A586}" destId="{890E4F0B-2866-4A3F-A3C7-2A14B1797930}" srcOrd="1" destOrd="0" presId="urn:microsoft.com/office/officeart/2005/8/layout/target3"/>
    <dgm:cxn modelId="{3B37F692-4EEB-4418-9448-C3E1BB501083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59473A5-2CEE-41C2-A32B-EA12C0004E5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BD2A066-3194-417F-AEAB-D002B2EE93DE}" type="presOf" srcId="{4C35D32F-0EAB-4CD7-82EE-45574DC2A586}" destId="{8BEBB6EC-1DAA-4CAC-8A25-BC0FCBD5DBD5}" srcOrd="0" destOrd="0" presId="urn:microsoft.com/office/officeart/2005/8/layout/target3"/>
    <dgm:cxn modelId="{78164C6F-7CFD-434F-A71E-F84535B93F10}" type="presOf" srcId="{D1B46980-6531-4606-95E6-44980827E919}" destId="{6140AFEC-043D-4C43-A2F9-D0F5331DF3A3}" srcOrd="0" destOrd="0" presId="urn:microsoft.com/office/officeart/2005/8/layout/target3"/>
    <dgm:cxn modelId="{86EE8AD7-6D06-490F-BA85-9DDF87DA1A17}" type="presOf" srcId="{B651F6E3-6281-48DB-9319-2AEAFDAE7572}" destId="{6BB5E863-4638-4E1D-BFDE-399D028AC4ED}" srcOrd="1" destOrd="0" presId="urn:microsoft.com/office/officeart/2005/8/layout/target3"/>
    <dgm:cxn modelId="{DCA32894-869B-416C-9351-1C793A153D96}" type="presOf" srcId="{D1D4F407-5343-4D3F-B5B9-D407B03CAEB4}" destId="{D005CE8C-CC26-4C3E-AC11-E15060ECD759}" srcOrd="0" destOrd="0" presId="urn:microsoft.com/office/officeart/2005/8/layout/target3"/>
    <dgm:cxn modelId="{BD341737-0A17-4BFC-BBEC-58E1D3C17370}" type="presOf" srcId="{757F3AB3-0718-4624-B441-E567A8F0AB56}" destId="{333A1088-737F-45CB-B68E-254E46348037}" srcOrd="0" destOrd="0" presId="urn:microsoft.com/office/officeart/2005/8/layout/target3"/>
    <dgm:cxn modelId="{5F0DB67A-EA92-4C65-93C0-EEE8612B8CB8}" type="presOf" srcId="{D1D4F407-5343-4D3F-B5B9-D407B03CAEB4}" destId="{AED2198E-93D5-4001-81B4-73124B309672}" srcOrd="1" destOrd="0" presId="urn:microsoft.com/office/officeart/2005/8/layout/target3"/>
    <dgm:cxn modelId="{8AF76132-7EF1-48AC-BECD-C2C2008576F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B88319-697D-47C2-9149-4F3B6A8F4A69}" type="presParOf" srcId="{333A1088-737F-45CB-B68E-254E46348037}" destId="{F5ABB229-8D3B-4694-996A-96F23CF14429}" srcOrd="0" destOrd="0" presId="urn:microsoft.com/office/officeart/2005/8/layout/target3"/>
    <dgm:cxn modelId="{90E683E7-B048-4274-BA75-DDD60E3EF839}" type="presParOf" srcId="{333A1088-737F-45CB-B68E-254E46348037}" destId="{F41139FD-01EE-4571-8B17-4FB00FC51163}" srcOrd="1" destOrd="0" presId="urn:microsoft.com/office/officeart/2005/8/layout/target3"/>
    <dgm:cxn modelId="{DB109E4E-918F-440A-9537-20CD01AD119E}" type="presParOf" srcId="{333A1088-737F-45CB-B68E-254E46348037}" destId="{D005CE8C-CC26-4C3E-AC11-E15060ECD759}" srcOrd="2" destOrd="0" presId="urn:microsoft.com/office/officeart/2005/8/layout/target3"/>
    <dgm:cxn modelId="{49213514-2304-4F65-83FB-F9E16B2EBE2A}" type="presParOf" srcId="{333A1088-737F-45CB-B68E-254E46348037}" destId="{2C702D82-9B77-49B7-9568-BB8EB47C3372}" srcOrd="3" destOrd="0" presId="urn:microsoft.com/office/officeart/2005/8/layout/target3"/>
    <dgm:cxn modelId="{96EEB2D5-5178-44CA-B0BD-5D8D8D2385DB}" type="presParOf" srcId="{333A1088-737F-45CB-B68E-254E46348037}" destId="{A52A0455-90FF-4808-ABD0-F02540D31D5A}" srcOrd="4" destOrd="0" presId="urn:microsoft.com/office/officeart/2005/8/layout/target3"/>
    <dgm:cxn modelId="{446D2E43-3CBF-48CB-B64E-28F3232AC596}" type="presParOf" srcId="{333A1088-737F-45CB-B68E-254E46348037}" destId="{6140AFEC-043D-4C43-A2F9-D0F5331DF3A3}" srcOrd="5" destOrd="0" presId="urn:microsoft.com/office/officeart/2005/8/layout/target3"/>
    <dgm:cxn modelId="{A9CB1C93-07EA-4ABB-A54D-A81294D61167}" type="presParOf" srcId="{333A1088-737F-45CB-B68E-254E46348037}" destId="{9358AC05-5D7D-4327-9F80-1AD486AEA664}" srcOrd="6" destOrd="0" presId="urn:microsoft.com/office/officeart/2005/8/layout/target3"/>
    <dgm:cxn modelId="{0C66D54A-75CD-4433-B432-9052DF2E008C}" type="presParOf" srcId="{333A1088-737F-45CB-B68E-254E46348037}" destId="{313FC574-E1CD-4FB4-B054-0B805CE0447D}" srcOrd="7" destOrd="0" presId="urn:microsoft.com/office/officeart/2005/8/layout/target3"/>
    <dgm:cxn modelId="{3D8854EF-01D0-464F-ADFB-A0223FBE934D}" type="presParOf" srcId="{333A1088-737F-45CB-B68E-254E46348037}" destId="{619D679B-A015-4ECF-8348-D1034C574F40}" srcOrd="8" destOrd="0" presId="urn:microsoft.com/office/officeart/2005/8/layout/target3"/>
    <dgm:cxn modelId="{A2754C84-1E82-4693-844B-BD606804EA8E}" type="presParOf" srcId="{333A1088-737F-45CB-B68E-254E46348037}" destId="{322283A8-4A27-4CDA-BAE3-F381106A9174}" srcOrd="9" destOrd="0" presId="urn:microsoft.com/office/officeart/2005/8/layout/target3"/>
    <dgm:cxn modelId="{18E46D78-4071-4A07-80CC-89D106FD1D02}" type="presParOf" srcId="{333A1088-737F-45CB-B68E-254E46348037}" destId="{FFC9F71D-1B4F-4AD9-A4A6-86ADEFC8AF5C}" srcOrd="10" destOrd="0" presId="urn:microsoft.com/office/officeart/2005/8/layout/target3"/>
    <dgm:cxn modelId="{DD912F64-1FB9-47F6-A4C1-277C2FAC9406}" type="presParOf" srcId="{333A1088-737F-45CB-B68E-254E46348037}" destId="{25B08C86-7E15-44DC-BE7F-FFB55DD49D12}" srcOrd="11" destOrd="0" presId="urn:microsoft.com/office/officeart/2005/8/layout/target3"/>
    <dgm:cxn modelId="{B709C2C1-ADAE-451F-8B1D-E9C1B0CDABF1}" type="presParOf" srcId="{333A1088-737F-45CB-B68E-254E46348037}" destId="{76644BE8-9D7C-4C09-B250-3D10AF48CBB7}" srcOrd="12" destOrd="0" presId="urn:microsoft.com/office/officeart/2005/8/layout/target3"/>
    <dgm:cxn modelId="{8303EAF4-BBED-462A-96F9-C8FCC2F84F21}" type="presParOf" srcId="{333A1088-737F-45CB-B68E-254E46348037}" destId="{EE85B701-7295-41C0-BA7A-34D3756A2AE6}" srcOrd="13" destOrd="0" presId="urn:microsoft.com/office/officeart/2005/8/layout/target3"/>
    <dgm:cxn modelId="{A9DAB114-D4CF-431D-8792-2BFDE971E893}" type="presParOf" srcId="{333A1088-737F-45CB-B68E-254E46348037}" destId="{8BEBB6EC-1DAA-4CAC-8A25-BC0FCBD5DBD5}" srcOrd="14" destOrd="0" presId="urn:microsoft.com/office/officeart/2005/8/layout/target3"/>
    <dgm:cxn modelId="{59163696-BF27-45B0-BCD0-22D2499CB3AA}" type="presParOf" srcId="{333A1088-737F-45CB-B68E-254E46348037}" destId="{AED2198E-93D5-4001-81B4-73124B309672}" srcOrd="15" destOrd="0" presId="urn:microsoft.com/office/officeart/2005/8/layout/target3"/>
    <dgm:cxn modelId="{13A57713-2CD5-47EC-BD56-77D9128C2080}" type="presParOf" srcId="{333A1088-737F-45CB-B68E-254E46348037}" destId="{2BE915AB-18AA-4053-B92C-3BFC9ED204BB}" srcOrd="16" destOrd="0" presId="urn:microsoft.com/office/officeart/2005/8/layout/target3"/>
    <dgm:cxn modelId="{34B701DC-34A9-4FAF-8306-0BE6DDC38CF9}" type="presParOf" srcId="{333A1088-737F-45CB-B68E-254E46348037}" destId="{6BB5E863-4638-4E1D-BFDE-399D028AC4ED}" srcOrd="17" destOrd="0" presId="urn:microsoft.com/office/officeart/2005/8/layout/target3"/>
    <dgm:cxn modelId="{1F95C4F2-90E5-4996-9717-66BE79D26E5C}" type="presParOf" srcId="{333A1088-737F-45CB-B68E-254E46348037}" destId="{5A5FFA88-C948-4069-8E93-59FA12366E83}" srcOrd="18" destOrd="0" presId="urn:microsoft.com/office/officeart/2005/8/layout/target3"/>
    <dgm:cxn modelId="{B3911ACB-CF68-42D7-B4FC-65AD2DB805A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NÁZEV:VY_32_INOVACE_50_Dějepis_Přemysl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Otakar I.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Přemysl Otakar I.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25282-A9FF-4A38-B88A-BF1798C56BD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10156-A3FF-41DB-BD33-30F6C63F3C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d/Premysl1.jpg" TargetMode="External"/><Relationship Id="rId2" Type="http://schemas.openxmlformats.org/officeDocument/2006/relationships/hyperlink" Target="http://commons.wikimedia.org/wiki/File:Premysl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9/9d/Golden_Bull_of_Sicily.jpg" TargetMode="External"/><Relationship Id="rId4" Type="http://schemas.openxmlformats.org/officeDocument/2006/relationships/hyperlink" Target="http://commons.wikimedia.org/wiki/File:Golden_Bull_of_Sicil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558719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84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268760"/>
            <a:ext cx="882047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Materiál pro výuku dějepisu v 7. ročníku základní školy praktické.</a:t>
            </a:r>
          </a:p>
          <a:p>
            <a:r>
              <a:rPr lang="cs-CZ" sz="2400" dirty="0" smtClean="0"/>
              <a:t>Určeno pro interaktivní tabuli.</a:t>
            </a:r>
          </a:p>
          <a:p>
            <a:r>
              <a:rPr lang="cs-CZ" sz="2400" dirty="0" smtClean="0"/>
              <a:t>Učební látka slouží k názornému seznámení s učivem,procvičování získaných vědomostí. Poskytuje žákům základní představu o Přemyslu Otakarovi I., významu Zlaté buly sicilské.</a:t>
            </a:r>
          </a:p>
          <a:p>
            <a:r>
              <a:rPr lang="cs-CZ" sz="2400" dirty="0" smtClean="0"/>
              <a:t>Úkoly k procvičování probrané látky  formou doplňování vět a následné kontrole.</a:t>
            </a:r>
          </a:p>
          <a:p>
            <a:r>
              <a:rPr lang="cs-CZ" sz="2400" dirty="0" smtClean="0"/>
              <a:t>Použití v hodině žáky zaujalo, aktivně se zapojovali do práce na interaktivní tabuli</a:t>
            </a:r>
          </a:p>
          <a:p>
            <a:r>
              <a:rPr lang="cs-CZ" sz="2400" dirty="0" smtClean="0"/>
              <a:t>Vytvořeno: 20. 3. 2013</a:t>
            </a:r>
          </a:p>
        </p:txBody>
      </p:sp>
    </p:spTree>
    <p:extLst>
      <p:ext uri="{BB962C8B-B14F-4D97-AF65-F5344CB8AC3E}">
        <p14:creationId xmlns:p14="http://schemas.microsoft.com/office/powerpoint/2010/main" val="10121232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Přemysl  Otakar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12. – 13. stol.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český král s dědičným titulem.</a:t>
            </a:r>
            <a:endParaRPr lang="cs-CZ" dirty="0"/>
          </a:p>
        </p:txBody>
      </p:sp>
      <p:pic>
        <p:nvPicPr>
          <p:cNvPr id="4" name="Zástupný symbol pro obsah 3" descr="Premysl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02975" y="1600200"/>
            <a:ext cx="5538050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7524328" y="587727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Zlatá bula sicilská</a:t>
            </a:r>
            <a:endParaRPr lang="cs-CZ" dirty="0"/>
          </a:p>
        </p:txBody>
      </p:sp>
      <p:pic>
        <p:nvPicPr>
          <p:cNvPr id="4" name="Zástupný symbol pro obsah 3" descr="423px-Golden_Bull_of_Sicil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76598" y="1600200"/>
            <a:ext cx="3190804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6516216" y="580526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správnou 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13681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Přemysl Otakar I. Získal Zlatou bulu sicilskou v roce: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4869160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1212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3933056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1412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4941168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1515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5301208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2012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3501008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1213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573016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1612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Zlatá bula sicilská 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4653136"/>
            <a:ext cx="11755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listina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5085184"/>
            <a:ext cx="1148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socha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2636912"/>
            <a:ext cx="1009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žezlo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2564904"/>
            <a:ext cx="11108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obraz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4869160"/>
            <a:ext cx="1121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pečeť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21228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větu: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3501008"/>
            <a:ext cx="81866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Dědický titul se dědil z otce na ………………………...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013176"/>
            <a:ext cx="804207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Přemysl Otakar I. Získal bulu od……………………….</a:t>
            </a:r>
          </a:p>
          <a:p>
            <a:r>
              <a:rPr lang="cs-CZ" sz="3200" dirty="0" smtClean="0"/>
              <a:t>………………………………………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340768"/>
            <a:ext cx="814184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Zlatá bula sicilská zaručovala…………………………….</a:t>
            </a:r>
            <a:endParaRPr lang="cs-CZ" sz="3200" smtClean="0"/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1420324"/>
            <a:ext cx="9144000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Obr. 1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By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Anonymous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Own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work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) [Public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domain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or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Public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domain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], via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Commons</a:t>
            </a:r>
            <a:r>
              <a:rPr kumimoji="0" lang="en-US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US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[cit.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21. 3. 2013</a:t>
            </a:r>
            <a:r>
              <a:rPr lang="en-US" sz="220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]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http://commons.wikimedia.org/wiki/File%3APremysl1.jpg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http://upload.wikimedia.org/wikipedia/commons/9/9d/Premysl1.jpg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3915343"/>
            <a:ext cx="9144000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Obr. 2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By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emperor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Frederick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IIPastorius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at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cs.wikipedia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[Public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domain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],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from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Commons</a:t>
            </a:r>
            <a:r>
              <a:rPr kumimoji="0" lang="en-US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[cit.</a:t>
            </a:r>
            <a:r>
              <a:rPr kumimoji="0" lang="en-US" sz="2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21. 3. 2013</a:t>
            </a:r>
            <a:r>
              <a:rPr kumimoji="0" lang="en-US" sz="2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]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http://commons.wikimedia.org/wiki/File%3AGolden_Bull_of_Sicily.jpg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http://upload.wikimedia.org/wikipedia/commons/9/9d/Golden_Bull_of_Sicily.jpg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</TotalTime>
  <Words>264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Přemysl  Otakar I.</vt:lpstr>
      <vt:lpstr>1. český král s dědičným titulem.</vt:lpstr>
      <vt:lpstr>Zlatá bula sicilská</vt:lpstr>
      <vt:lpstr>Zakroužkuj správnou odpověď:</vt:lpstr>
      <vt:lpstr>Zlatá bula sicilská je:</vt:lpstr>
      <vt:lpstr>Prezentace aplikace PowerPoint</vt:lpstr>
      <vt:lpstr>Citace: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Acer Customer</dc:creator>
  <cp:lastModifiedBy>Riedelová Jitka</cp:lastModifiedBy>
  <cp:revision>8</cp:revision>
  <dcterms:created xsi:type="dcterms:W3CDTF">2013-04-27T20:21:32Z</dcterms:created>
  <dcterms:modified xsi:type="dcterms:W3CDTF">2013-06-13T11:29:30Z</dcterms:modified>
</cp:coreProperties>
</file>