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6DCFA761-2E70-4A08-BF92-5C8781F47D77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5AEE2F93-9E10-4D06-9E9B-2AA33390EB4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1124745"/>
            <a:ext cx="7387754" cy="2274084"/>
          </a:xfrm>
        </p:spPr>
        <p:txBody>
          <a:bodyPr/>
          <a:lstStyle/>
          <a:p>
            <a:r>
              <a:rPr lang="cs-CZ" smtClean="0"/>
              <a:t>Šablona 32 VY_32_INOVACE_09_22_VZNIK </a:t>
            </a:r>
            <a:r>
              <a:rPr lang="cs-CZ" dirty="0" smtClean="0"/>
              <a:t>SAMOSTATNÉ ČSR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89040"/>
            <a:ext cx="6480720" cy="12007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4724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5689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b="1" dirty="0" smtClean="0"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Prezentace, která slouží jako úvod do učiva o vzniku samostatného Československa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Mgr. Milan Knápek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poznání okolností kolem rozpadu Rakousko - Uherska.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válka, rozpad monarchie, nástupnické státy, vlastenectví, národní uvědomování.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vzdělávání – první stupeň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9 - 11 let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909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Konec války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Dopomohl k ní vstup USA do války na straně  Británie a Francie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Němci nestačili odrážet útoky spojenců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Konec války  </a:t>
            </a:r>
            <a:r>
              <a:rPr lang="cs-CZ" sz="2400" b="1" dirty="0" smtClean="0"/>
              <a:t>- listopad 1918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Porážka Německa  a jeho spojenců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Rozpad Rakousko – Uherska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Vznik nástupnických států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804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Vznik samostatné ČR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Masaryk se dohodl o samostatnosti s vítěznými mocnostmi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28. října 1918 – </a:t>
            </a:r>
            <a:r>
              <a:rPr lang="cs-CZ" sz="2400" dirty="0" smtClean="0"/>
              <a:t>státní svátek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Byla svolána manifestace na Václavské náměstí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Byla vyhlášena samostatnost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30. října  se přidali i Slováci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2331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9026327" cy="655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801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556792"/>
            <a:ext cx="72728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Zdroje :</a:t>
            </a:r>
            <a:r>
              <a:rPr lang="cs-CZ" sz="2400" dirty="0" smtClean="0"/>
              <a:t>  </a:t>
            </a:r>
          </a:p>
          <a:p>
            <a:r>
              <a:rPr lang="cs-CZ" sz="2400" dirty="0" smtClean="0"/>
              <a:t>Doc. </a:t>
            </a:r>
            <a:r>
              <a:rPr lang="cs-CZ" sz="2400" dirty="0" err="1" smtClean="0"/>
              <a:t>PHDr.</a:t>
            </a:r>
            <a:r>
              <a:rPr lang="cs-CZ" sz="2400" dirty="0" smtClean="0"/>
              <a:t> FRANTIŠEK ČAPKA, CSc. </a:t>
            </a:r>
            <a:r>
              <a:rPr lang="cs-CZ" sz="2400" i="1" dirty="0" smtClean="0"/>
              <a:t>Vlastivěda 5</a:t>
            </a:r>
            <a:r>
              <a:rPr lang="cs-CZ" sz="2400" dirty="0" smtClean="0"/>
              <a:t>: </a:t>
            </a:r>
            <a:r>
              <a:rPr lang="cs-CZ" sz="2400" i="1" dirty="0" smtClean="0"/>
              <a:t>Významné události nových českých dějin</a:t>
            </a:r>
            <a:r>
              <a:rPr lang="cs-CZ" sz="2400" dirty="0" smtClean="0"/>
              <a:t>. 2005.</a:t>
            </a:r>
          </a:p>
          <a:p>
            <a:r>
              <a:rPr lang="cs-CZ" sz="2400" dirty="0" smtClean="0"/>
              <a:t>Brno: Nová škola, 2005. ISBN 80-7289-070-0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1217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19</TotalTime>
  <Words>196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YamatoPainting</vt:lpstr>
      <vt:lpstr>Šablona 32 VY_32_INOVACE_09_22_VZNIK SAMOSTATNÉ ČSR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VY_32_INOVACE_09_22_VZNIK SAMOSTATNÉ ČR</dc:title>
  <dc:creator>Milan</dc:creator>
  <cp:lastModifiedBy>Milan</cp:lastModifiedBy>
  <cp:revision>5</cp:revision>
  <dcterms:created xsi:type="dcterms:W3CDTF">2011-12-28T11:16:23Z</dcterms:created>
  <dcterms:modified xsi:type="dcterms:W3CDTF">2012-01-04T15:51:18Z</dcterms:modified>
</cp:coreProperties>
</file>