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  <p:sldMasterId id="2147483852" r:id="rId2"/>
  </p:sldMasterIdLst>
  <p:notesMasterIdLst>
    <p:notesMasterId r:id="rId13"/>
  </p:notesMasterIdLst>
  <p:sldIdLst>
    <p:sldId id="264" r:id="rId3"/>
    <p:sldId id="265" r:id="rId4"/>
    <p:sldId id="262" r:id="rId5"/>
    <p:sldId id="263" r:id="rId6"/>
    <p:sldId id="257" r:id="rId7"/>
    <p:sldId id="260" r:id="rId8"/>
    <p:sldId id="261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37" autoAdjust="0"/>
  </p:normalViewPr>
  <p:slideViewPr>
    <p:cSldViewPr>
      <p:cViewPr varScale="1">
        <p:scale>
          <a:sx n="55" d="100"/>
          <a:sy n="55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NÁZEV:VY_32_INOVACE_43_Dějepis_Sámova říše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Sámova říše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7AFBE3-C103-425F-B0D5-6AB752F7C844}" type="presOf" srcId="{B651F6E3-6281-48DB-9319-2AEAFDAE7572}" destId="{619D679B-A015-4ECF-8348-D1034C574F40}" srcOrd="0" destOrd="0" presId="urn:microsoft.com/office/officeart/2005/8/layout/target3"/>
    <dgm:cxn modelId="{EE3A0605-5C71-4DBE-861E-3418A5E658D1}" type="presOf" srcId="{D8197B8C-B260-4A16-BDF4-0947B075E274}" destId="{25B08C86-7E15-44DC-BE7F-FFB55DD49D12}" srcOrd="0" destOrd="0" presId="urn:microsoft.com/office/officeart/2005/8/layout/target3"/>
    <dgm:cxn modelId="{7C39A6F1-5D43-4C84-88BB-A5AE84E744D8}" type="presOf" srcId="{757F3AB3-0718-4624-B441-E567A8F0AB56}" destId="{333A1088-737F-45CB-B68E-254E46348037}" srcOrd="0" destOrd="0" presId="urn:microsoft.com/office/officeart/2005/8/layout/target3"/>
    <dgm:cxn modelId="{93666872-2FAC-41D7-819F-5220332D3D8D}" type="presOf" srcId="{4C35D32F-0EAB-4CD7-82EE-45574DC2A586}" destId="{890E4F0B-2866-4A3F-A3C7-2A14B1797930}" srcOrd="1" destOrd="0" presId="urn:microsoft.com/office/officeart/2005/8/layout/target3"/>
    <dgm:cxn modelId="{1E9DC8B7-4567-46CC-81F6-AA6DFA8B9DF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0CE71D-AFA0-4333-9983-AF0144F795E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ACF168-BB59-4D72-97DC-5E085310D60B}" type="presOf" srcId="{4C35D32F-0EAB-4CD7-82EE-45574DC2A586}" destId="{8BEBB6EC-1DAA-4CAC-8A25-BC0FCBD5DBD5}" srcOrd="0" destOrd="0" presId="urn:microsoft.com/office/officeart/2005/8/layout/target3"/>
    <dgm:cxn modelId="{72444097-7054-4E9B-B6BB-8313C5065AD7}" type="presOf" srcId="{D1B46980-6531-4606-95E6-44980827E919}" destId="{6140AFEC-043D-4C43-A2F9-D0F5331DF3A3}" srcOrd="0" destOrd="0" presId="urn:microsoft.com/office/officeart/2005/8/layout/target3"/>
    <dgm:cxn modelId="{79285691-02E1-48A0-B6CD-ABDA75C47E7F}" type="presOf" srcId="{B651F6E3-6281-48DB-9319-2AEAFDAE7572}" destId="{6BB5E863-4638-4E1D-BFDE-399D028AC4ED}" srcOrd="1" destOrd="0" presId="urn:microsoft.com/office/officeart/2005/8/layout/target3"/>
    <dgm:cxn modelId="{9E2DFF99-6569-45CB-A9BA-5E593E0109D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A9C159F-B5E2-4450-85C7-2D15F7C18C94}" type="presOf" srcId="{D8197B8C-B260-4A16-BDF4-0947B075E274}" destId="{5A5FFA88-C948-4069-8E93-59FA12366E83}" srcOrd="1" destOrd="0" presId="urn:microsoft.com/office/officeart/2005/8/layout/target3"/>
    <dgm:cxn modelId="{05C2F016-51E1-46B5-ABE4-30C40B05D59F}" type="presParOf" srcId="{333A1088-737F-45CB-B68E-254E46348037}" destId="{F5ABB229-8D3B-4694-996A-96F23CF14429}" srcOrd="0" destOrd="0" presId="urn:microsoft.com/office/officeart/2005/8/layout/target3"/>
    <dgm:cxn modelId="{CCC32CAA-A2E6-436C-8349-09D0F0FBDE52}" type="presParOf" srcId="{333A1088-737F-45CB-B68E-254E46348037}" destId="{F41139FD-01EE-4571-8B17-4FB00FC51163}" srcOrd="1" destOrd="0" presId="urn:microsoft.com/office/officeart/2005/8/layout/target3"/>
    <dgm:cxn modelId="{0D553D1D-563B-4CDA-B6AD-15D20C29CE13}" type="presParOf" srcId="{333A1088-737F-45CB-B68E-254E46348037}" destId="{D005CE8C-CC26-4C3E-AC11-E15060ECD759}" srcOrd="2" destOrd="0" presId="urn:microsoft.com/office/officeart/2005/8/layout/target3"/>
    <dgm:cxn modelId="{206CA967-B74F-477D-9F63-FD58627BD3A4}" type="presParOf" srcId="{333A1088-737F-45CB-B68E-254E46348037}" destId="{2C702D82-9B77-49B7-9568-BB8EB47C3372}" srcOrd="3" destOrd="0" presId="urn:microsoft.com/office/officeart/2005/8/layout/target3"/>
    <dgm:cxn modelId="{97ECAECD-CA1A-4BE8-A1D8-9C3D9BC3B471}" type="presParOf" srcId="{333A1088-737F-45CB-B68E-254E46348037}" destId="{A52A0455-90FF-4808-ABD0-F02540D31D5A}" srcOrd="4" destOrd="0" presId="urn:microsoft.com/office/officeart/2005/8/layout/target3"/>
    <dgm:cxn modelId="{7AFD66DA-1BEE-4EF2-9361-2FADF65C97EF}" type="presParOf" srcId="{333A1088-737F-45CB-B68E-254E46348037}" destId="{6140AFEC-043D-4C43-A2F9-D0F5331DF3A3}" srcOrd="5" destOrd="0" presId="urn:microsoft.com/office/officeart/2005/8/layout/target3"/>
    <dgm:cxn modelId="{79769FFB-ED11-4AB8-B60A-25DE99C996C8}" type="presParOf" srcId="{333A1088-737F-45CB-B68E-254E46348037}" destId="{9358AC05-5D7D-4327-9F80-1AD486AEA664}" srcOrd="6" destOrd="0" presId="urn:microsoft.com/office/officeart/2005/8/layout/target3"/>
    <dgm:cxn modelId="{C9265809-DBFC-4FBB-A430-6BBA86D9E9C2}" type="presParOf" srcId="{333A1088-737F-45CB-B68E-254E46348037}" destId="{313FC574-E1CD-4FB4-B054-0B805CE0447D}" srcOrd="7" destOrd="0" presId="urn:microsoft.com/office/officeart/2005/8/layout/target3"/>
    <dgm:cxn modelId="{63E9E92D-0DCA-4E43-B4B2-28C98059AB27}" type="presParOf" srcId="{333A1088-737F-45CB-B68E-254E46348037}" destId="{619D679B-A015-4ECF-8348-D1034C574F40}" srcOrd="8" destOrd="0" presId="urn:microsoft.com/office/officeart/2005/8/layout/target3"/>
    <dgm:cxn modelId="{81657BCE-3175-4DC5-A163-787DEF3F486D}" type="presParOf" srcId="{333A1088-737F-45CB-B68E-254E46348037}" destId="{322283A8-4A27-4CDA-BAE3-F381106A9174}" srcOrd="9" destOrd="0" presId="urn:microsoft.com/office/officeart/2005/8/layout/target3"/>
    <dgm:cxn modelId="{93B5B7EE-BD65-414F-93D6-A415A1F66E7A}" type="presParOf" srcId="{333A1088-737F-45CB-B68E-254E46348037}" destId="{FFC9F71D-1B4F-4AD9-A4A6-86ADEFC8AF5C}" srcOrd="10" destOrd="0" presId="urn:microsoft.com/office/officeart/2005/8/layout/target3"/>
    <dgm:cxn modelId="{2E28CC1B-56D2-46A6-AF4B-6C7C5DFEBB7E}" type="presParOf" srcId="{333A1088-737F-45CB-B68E-254E46348037}" destId="{25B08C86-7E15-44DC-BE7F-FFB55DD49D12}" srcOrd="11" destOrd="0" presId="urn:microsoft.com/office/officeart/2005/8/layout/target3"/>
    <dgm:cxn modelId="{FEF3E0D6-2662-4898-96CE-B04F2A484CFF}" type="presParOf" srcId="{333A1088-737F-45CB-B68E-254E46348037}" destId="{76644BE8-9D7C-4C09-B250-3D10AF48CBB7}" srcOrd="12" destOrd="0" presId="urn:microsoft.com/office/officeart/2005/8/layout/target3"/>
    <dgm:cxn modelId="{72CD2EBC-B6A2-4822-9B2E-AF6EF4F82341}" type="presParOf" srcId="{333A1088-737F-45CB-B68E-254E46348037}" destId="{EE85B701-7295-41C0-BA7A-34D3756A2AE6}" srcOrd="13" destOrd="0" presId="urn:microsoft.com/office/officeart/2005/8/layout/target3"/>
    <dgm:cxn modelId="{D914088E-8A68-41AD-AF22-EF53492422A6}" type="presParOf" srcId="{333A1088-737F-45CB-B68E-254E46348037}" destId="{8BEBB6EC-1DAA-4CAC-8A25-BC0FCBD5DBD5}" srcOrd="14" destOrd="0" presId="urn:microsoft.com/office/officeart/2005/8/layout/target3"/>
    <dgm:cxn modelId="{798AE512-D65D-4090-9A0E-F3DB97E9B968}" type="presParOf" srcId="{333A1088-737F-45CB-B68E-254E46348037}" destId="{AED2198E-93D5-4001-81B4-73124B309672}" srcOrd="15" destOrd="0" presId="urn:microsoft.com/office/officeart/2005/8/layout/target3"/>
    <dgm:cxn modelId="{85736BF9-557F-44BA-8D3E-11F37247CF82}" type="presParOf" srcId="{333A1088-737F-45CB-B68E-254E46348037}" destId="{2BE915AB-18AA-4053-B92C-3BFC9ED204BB}" srcOrd="16" destOrd="0" presId="urn:microsoft.com/office/officeart/2005/8/layout/target3"/>
    <dgm:cxn modelId="{FD3668A1-B70F-4FD3-81EA-A6C446D80D31}" type="presParOf" srcId="{333A1088-737F-45CB-B68E-254E46348037}" destId="{6BB5E863-4638-4E1D-BFDE-399D028AC4ED}" srcOrd="17" destOrd="0" presId="urn:microsoft.com/office/officeart/2005/8/layout/target3"/>
    <dgm:cxn modelId="{68D10618-89B9-417F-BF8D-CFFA70E295A6}" type="presParOf" srcId="{333A1088-737F-45CB-B68E-254E46348037}" destId="{5A5FFA88-C948-4069-8E93-59FA12366E83}" srcOrd="18" destOrd="0" presId="urn:microsoft.com/office/officeart/2005/8/layout/target3"/>
    <dgm:cxn modelId="{CCEE8E5A-9610-48AD-8EEA-29B1E708865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NÁZEV:VY_32_INOVACE_43_Dějepis_Sámova říše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Sámova říše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8D00A5-CF11-431E-9AB4-F4FB22A3D8C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63932-247F-485E-8A11-BC44C0F29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593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3932-247F-485E-8A11-BC44C0F29FA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832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908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7835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95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084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2862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9000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0408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2438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734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19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79DC0A7-DC10-4D45-9066-3F81DEA7697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39F1286-C361-4AEC-B771-B0CD178603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DF759-527B-4BB7-AA62-3A043391AF0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51B7BF-AA78-45C2-AF0E-33231076D4A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110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a/Samo1.jpg" TargetMode="External"/><Relationship Id="rId2" Type="http://schemas.openxmlformats.org/officeDocument/2006/relationships/hyperlink" Target="http://commons.wikimedia.org/wiki/File:Samo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d/de/S%C3%A1mova_%C5%99%C3%AD%C5%A1e.png" TargetMode="External"/><Relationship Id="rId4" Type="http://schemas.openxmlformats.org/officeDocument/2006/relationships/hyperlink" Target="http://commons.wikimedia.org/wiki/File%3AS%C3%A1mova_%C5%99%C3%AD%C5%A1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433379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05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pro výuku dějepisu v 7.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seznamuje s územím Sámovy říše, významem Slovanské říše a životem Slovanů. </a:t>
            </a:r>
          </a:p>
          <a:p>
            <a:pPr marL="0" indent="0"/>
            <a:r>
              <a:rPr lang="cs-CZ" dirty="0" smtClean="0"/>
              <a:t>   Úkoly k procvičování probrané látky – kontrolní interaktivní </a:t>
            </a:r>
          </a:p>
          <a:p>
            <a:pPr marL="0" indent="0">
              <a:buNone/>
            </a:pPr>
            <a:r>
              <a:rPr lang="cs-CZ" dirty="0" smtClean="0"/>
              <a:t>     otázky.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5. 11. 2012</a:t>
            </a:r>
          </a:p>
        </p:txBody>
      </p:sp>
    </p:spTree>
    <p:extLst>
      <p:ext uri="{BB962C8B-B14F-4D97-AF65-F5344CB8AC3E}">
        <p14:creationId xmlns:p14="http://schemas.microsoft.com/office/powerpoint/2010/main" val="243137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Sámova říše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45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59832" y="332656"/>
            <a:ext cx="3744416" cy="64807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Kupec Sámo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5" name="Zástupný symbol pro obsah 3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" r="312"/>
          <a:stretch>
            <a:fillRect/>
          </a:stretch>
        </p:blipFill>
        <p:spPr>
          <a:xfrm>
            <a:off x="1619672" y="1628800"/>
            <a:ext cx="3923928" cy="4359920"/>
          </a:xfrm>
          <a:solidFill>
            <a:srgbClr val="FFFF00"/>
          </a:solidFill>
        </p:spPr>
      </p:pic>
      <p:sp>
        <p:nvSpPr>
          <p:cNvPr id="18" name="TextovéPole 17"/>
          <p:cNvSpPr txBox="1"/>
          <p:nvPr/>
        </p:nvSpPr>
        <p:spPr>
          <a:xfrm>
            <a:off x="4644008" y="6008356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50922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-18970" y="260648"/>
            <a:ext cx="88394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Přišel obchodovat na území Slovanů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z Franské říše  / oblast </a:t>
            </a:r>
            <a:r>
              <a:rPr lang="cs-CZ" sz="2800" smtClean="0"/>
              <a:t>dnešní Francie a 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Německa/.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-24652" y="3743003"/>
            <a:ext cx="887235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Stal se vládcem slovanských kmenů  / r. 623 n. l./.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922" y="5301208"/>
            <a:ext cx="88178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Vz</a:t>
            </a:r>
            <a:r>
              <a:rPr lang="cs-CZ" sz="2800" dirty="0" smtClean="0"/>
              <a:t>nikla Sámova říše.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25943" y="2185700"/>
            <a:ext cx="8820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Dostal se do konfliktu s Avary, kteří  utlačovali Slovany a pomohl jim.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888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9213"/>
            <a:ext cx="3888432" cy="7155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Sámova říše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4321" y="1100390"/>
            <a:ext cx="5616624" cy="45289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49470" y="5615080"/>
            <a:ext cx="50847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Obr.2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77591" y="5983722"/>
            <a:ext cx="1407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Století n. 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53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sz="quarter" idx="1"/>
          </p:nvPr>
        </p:nvSpPr>
        <p:spPr>
          <a:xfrm>
            <a:off x="0" y="620688"/>
            <a:ext cx="9144000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Sámo měl údajně 12 manželek a 37 dětí /22synů 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15 dcer/.</a:t>
            </a: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0" y="3160713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Informace </a:t>
            </a:r>
            <a:r>
              <a:rPr lang="cs-CZ" sz="2800" dirty="0"/>
              <a:t>o Sámově smrti </a:t>
            </a:r>
            <a:r>
              <a:rPr lang="cs-CZ" sz="2800" dirty="0" smtClean="0"/>
              <a:t>a dalším životě Slovanů na našem území  nebyly nalezeny.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0" y="1772816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Po Sámově smrti si jeho synové  říši rozdělili </a:t>
            </a:r>
          </a:p>
          <a:p>
            <a:r>
              <a:rPr lang="cs-CZ" sz="2800" dirty="0" smtClean="0"/>
              <a:t>     a </a:t>
            </a:r>
            <a:r>
              <a:rPr lang="cs-CZ" sz="2800" dirty="0"/>
              <a:t>později se rozpadla.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0" y="4797152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 kronikách těch časů není o Slovanech </a:t>
            </a:r>
            <a:r>
              <a:rPr lang="cs-CZ" sz="2800" dirty="0" smtClean="0"/>
              <a:t>dalších </a:t>
            </a:r>
          </a:p>
          <a:p>
            <a:r>
              <a:rPr lang="cs-CZ" sz="2800" dirty="0" smtClean="0"/>
              <a:t>     129 </a:t>
            </a:r>
            <a:r>
              <a:rPr lang="cs-CZ" sz="2800" dirty="0"/>
              <a:t>let žádné zmínky</a:t>
            </a:r>
            <a:r>
              <a:rPr lang="cs-CZ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852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15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56589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Klikni na správnou odpověď: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761939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Kupec Sámo přišel na území Slovanů z: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4653136"/>
            <a:ext cx="2952328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Egypta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5517232"/>
            <a:ext cx="2736304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Římské říše</a:t>
            </a:r>
            <a:endParaRPr lang="cs-CZ" sz="32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1547664" y="2708920"/>
            <a:ext cx="3182016" cy="709353"/>
            <a:chOff x="1547664" y="2708920"/>
            <a:chExt cx="3182016" cy="709353"/>
          </a:xfrm>
        </p:grpSpPr>
        <p:sp>
          <p:nvSpPr>
            <p:cNvPr id="22" name="Obdélník 21"/>
            <p:cNvSpPr/>
            <p:nvPr/>
          </p:nvSpPr>
          <p:spPr>
            <a:xfrm>
              <a:off x="1547664" y="2708920"/>
              <a:ext cx="3182016" cy="70935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>
              <a:hlinkClick r:id="rId2" action="ppaction://hlinksldjump" highlightClick="1">
                <a:snd r:embed="rId3" name="applause.wav"/>
              </a:hlinkClick>
            </p:cNvPr>
            <p:cNvSpPr txBox="1"/>
            <p:nvPr/>
          </p:nvSpPr>
          <p:spPr>
            <a:xfrm>
              <a:off x="1907704" y="2780928"/>
              <a:ext cx="25922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Franské říše</a:t>
              </a:r>
              <a:endParaRPr lang="cs-CZ" sz="32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836712"/>
            <a:ext cx="2047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Sámo byl: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1187624" y="2060848"/>
            <a:ext cx="2114681" cy="584775"/>
            <a:chOff x="1187624" y="2060848"/>
            <a:chExt cx="2114681" cy="584775"/>
          </a:xfrm>
        </p:grpSpPr>
        <p:sp>
          <p:nvSpPr>
            <p:cNvPr id="9" name="Obdélník 8"/>
            <p:cNvSpPr/>
            <p:nvPr/>
          </p:nvSpPr>
          <p:spPr>
            <a:xfrm>
              <a:off x="1187624" y="2060848"/>
              <a:ext cx="2088232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>
              <a:hlinkClick r:id="rId3" action="ppaction://hlinksldjump">
                <a:snd r:embed="rId4" name="applause.wav"/>
              </a:hlinkClick>
            </p:cNvPr>
            <p:cNvSpPr txBox="1"/>
            <p:nvPr/>
          </p:nvSpPr>
          <p:spPr>
            <a:xfrm>
              <a:off x="1187624" y="2060848"/>
              <a:ext cx="211468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obchodník</a:t>
              </a:r>
              <a:endParaRPr lang="cs-CZ" sz="32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932040" y="2780928"/>
            <a:ext cx="1656184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Avar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4293096"/>
            <a:ext cx="968535" cy="584775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král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5373216"/>
            <a:ext cx="1800200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Slovan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Obr. 1:</a:t>
            </a:r>
          </a:p>
          <a:p>
            <a:pPr marL="0" indent="0">
              <a:buNone/>
            </a:pPr>
            <a:r>
              <a:rPr lang="cs-CZ" sz="1200" dirty="0" smtClean="0"/>
              <a:t>Od B. </a:t>
            </a:r>
            <a:r>
              <a:rPr lang="cs-CZ" sz="1200" dirty="0" err="1" smtClean="0"/>
              <a:t>Jezovnik</a:t>
            </a:r>
            <a:r>
              <a:rPr lang="cs-CZ" sz="1200" dirty="0" smtClean="0"/>
              <a:t> (www.carantha.net) [Public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], prostřednictvím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en-US" sz="1200" dirty="0" smtClean="0"/>
              <a:t> [cit. </a:t>
            </a:r>
            <a:r>
              <a:rPr lang="cs-CZ" sz="1200" dirty="0" smtClean="0"/>
              <a:t>8. 11. 2012</a:t>
            </a:r>
            <a:r>
              <a:rPr lang="en-US" sz="1200" dirty="0" smtClean="0"/>
              <a:t>]</a:t>
            </a:r>
            <a:r>
              <a:rPr lang="cs-CZ" sz="1200" dirty="0" smtClean="0"/>
              <a:t>.</a:t>
            </a: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http://commons.wikimedia.org/wiki/File%3ASamo1.jpg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upload.wikimedia.org/wikipedia/commons/5/5a/Samo1.jpg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Obr. </a:t>
            </a:r>
            <a:r>
              <a:rPr lang="cs-CZ" sz="1200" dirty="0"/>
              <a:t>2: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By </a:t>
            </a:r>
            <a:r>
              <a:rPr lang="cs-CZ" sz="1200" dirty="0" err="1"/>
              <a:t>Waterways_of_SE_Central_Europe.svg</a:t>
            </a:r>
            <a:r>
              <a:rPr lang="cs-CZ" sz="1200" dirty="0"/>
              <a:t>: Kmiki87 </a:t>
            </a:r>
            <a:r>
              <a:rPr lang="cs-CZ" sz="1200" dirty="0" err="1"/>
              <a:t>derivative</a:t>
            </a:r>
            <a:r>
              <a:rPr lang="cs-CZ" sz="1200" dirty="0"/>
              <a:t> </a:t>
            </a:r>
            <a:r>
              <a:rPr lang="cs-CZ" sz="1200" dirty="0" err="1"/>
              <a:t>work</a:t>
            </a:r>
            <a:r>
              <a:rPr lang="cs-CZ" sz="1200" dirty="0"/>
              <a:t>: </a:t>
            </a:r>
            <a:r>
              <a:rPr lang="cs-CZ" sz="1200" dirty="0" smtClean="0"/>
              <a:t>Bostjan46</a:t>
            </a:r>
          </a:p>
          <a:p>
            <a:pPr marL="0" indent="0">
              <a:buNone/>
            </a:pPr>
            <a:r>
              <a:rPr lang="cs-CZ" sz="1200" dirty="0" smtClean="0"/>
              <a:t>(</a:t>
            </a:r>
            <a:r>
              <a:rPr lang="cs-CZ" sz="1200" dirty="0" err="1" smtClean="0"/>
              <a:t>Waterways_of_SE_Central_Europe.svg</a:t>
            </a:r>
            <a:r>
              <a:rPr lang="cs-CZ" sz="1200" dirty="0"/>
              <a:t>) [Public </a:t>
            </a:r>
            <a:r>
              <a:rPr lang="cs-CZ" sz="1200" dirty="0" err="1"/>
              <a:t>domain</a:t>
            </a:r>
            <a:r>
              <a:rPr lang="cs-CZ" sz="1200" dirty="0"/>
              <a:t>], via </a:t>
            </a:r>
            <a:r>
              <a:rPr lang="cs-CZ" sz="1200" dirty="0" err="1" smtClean="0"/>
              <a:t>WikimediaCommons</a:t>
            </a:r>
            <a:r>
              <a:rPr lang="en-US" sz="1200" dirty="0" smtClean="0"/>
              <a:t>, [cit. </a:t>
            </a:r>
            <a:r>
              <a:rPr lang="cs-CZ" sz="1200" dirty="0" smtClean="0"/>
              <a:t>8. 11. 2012</a:t>
            </a:r>
            <a:r>
              <a:rPr lang="en-US" sz="1200" dirty="0" smtClean="0"/>
              <a:t>]</a:t>
            </a:r>
            <a:r>
              <a:rPr lang="cs-CZ" sz="1200" dirty="0" smtClean="0"/>
              <a:t>.</a:t>
            </a:r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Http://commons.wikimedia.org/wiki/File%3AS%C3%A1mova_%</a:t>
            </a:r>
            <a:r>
              <a:rPr lang="cs-CZ" sz="1200" dirty="0" smtClean="0">
                <a:hlinkClick r:id="rId4"/>
              </a:rPr>
              <a:t>C5%99%C3%AD%C5%A1e.png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/>
              <a:t> </a:t>
            </a:r>
            <a:r>
              <a:rPr lang="cs-CZ" sz="1200">
                <a:hlinkClick r:id="rId5"/>
              </a:rPr>
              <a:t>http://upload.wikimedia.org/wikipedia/commons/d/de/S%C3%A1mova</a:t>
            </a:r>
            <a:r>
              <a:rPr lang="cs-CZ" sz="1200">
                <a:hlinkClick r:id="rId5"/>
              </a:rPr>
              <a:t>_%</a:t>
            </a:r>
            <a:r>
              <a:rPr lang="cs-CZ" sz="1200" smtClean="0">
                <a:hlinkClick r:id="rId5"/>
              </a:rPr>
              <a:t>C5%99%C3%AD%C5%A1e.png</a:t>
            </a:r>
            <a:endParaRPr lang="cs-CZ" sz="120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8703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357</TotalTime>
  <Words>331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Motiv sady Office</vt:lpstr>
      <vt:lpstr>Prezentace aplikace PowerPoint</vt:lpstr>
      <vt:lpstr>ANOTACE</vt:lpstr>
      <vt:lpstr>Sámova říše</vt:lpstr>
      <vt:lpstr>Kupec Sámo</vt:lpstr>
      <vt:lpstr>Prezentace aplikace PowerPoint</vt:lpstr>
      <vt:lpstr>Sámova říše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Sámova říše</dc:title>
  <dc:creator>Riedelová Jitka</dc:creator>
  <cp:lastModifiedBy>Riedel Michal</cp:lastModifiedBy>
  <cp:revision>45</cp:revision>
  <dcterms:created xsi:type="dcterms:W3CDTF">2013-04-15T07:14:15Z</dcterms:created>
  <dcterms:modified xsi:type="dcterms:W3CDTF">2013-05-28T19:28:27Z</dcterms:modified>
</cp:coreProperties>
</file>