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53" r:id="rId1"/>
    <p:sldMasterId id="2147483701" r:id="rId2"/>
  </p:sldMasterIdLst>
  <p:sldIdLst>
    <p:sldId id="268" r:id="rId3"/>
    <p:sldId id="267" r:id="rId4"/>
    <p:sldId id="256" r:id="rId5"/>
    <p:sldId id="257" r:id="rId6"/>
    <p:sldId id="259" r:id="rId7"/>
    <p:sldId id="261" r:id="rId8"/>
    <p:sldId id="262" r:id="rId9"/>
    <p:sldId id="263" r:id="rId10"/>
    <p:sldId id="264" r:id="rId11"/>
    <p:sldId id="265" r:id="rId12"/>
    <p:sldId id="266" r:id="rId13"/>
  </p:sldIdLst>
  <p:sldSz cx="9144000" cy="6858000" type="screen4x3"/>
  <p:notesSz cx="6858000" cy="9144000"/>
  <p:defaultTextStyle>
    <a:defPPr>
      <a:defRPr lang="cs-CZ"/>
    </a:defPPr>
    <a:lvl1pPr algn="l" rtl="0" fontAlgn="base">
      <a:spcBef>
        <a:spcPct val="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FFF"/>
    <a:srgbClr val="FFE1FF"/>
    <a:srgbClr val="E4C9FF"/>
    <a:srgbClr val="009900"/>
    <a:srgbClr val="FFFF99"/>
    <a:srgbClr val="C8EFF8"/>
    <a:srgbClr val="78D8EE"/>
    <a:srgbClr val="FF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075" autoAdjust="0"/>
    <p:restoredTop sz="94660"/>
  </p:normalViewPr>
  <p:slideViewPr>
    <p:cSldViewPr>
      <p:cViewPr varScale="1">
        <p:scale>
          <a:sx n="42" d="100"/>
          <a:sy n="42" d="100"/>
        </p:scale>
        <p:origin x="-1308" y="-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viewProps" Target="viewProps.xml"/><Relationship Id="rId10" Type="http://schemas.openxmlformats.org/officeDocument/2006/relationships/slide" Target="slides/slide8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2"/>
          <p:cNvGrpSpPr>
            <a:grpSpLocks/>
          </p:cNvGrpSpPr>
          <p:nvPr/>
        </p:nvGrpSpPr>
        <p:grpSpPr bwMode="auto">
          <a:xfrm>
            <a:off x="1658938" y="1600200"/>
            <a:ext cx="6837362" cy="3200400"/>
            <a:chOff x="1045" y="1008"/>
            <a:chExt cx="4307" cy="2016"/>
          </a:xfrm>
        </p:grpSpPr>
        <p:sp>
          <p:nvSpPr>
            <p:cNvPr id="5" name="Oval 3"/>
            <p:cNvSpPr>
              <a:spLocks noChangeArrowheads="1"/>
            </p:cNvSpPr>
            <p:nvPr/>
          </p:nvSpPr>
          <p:spPr bwMode="hidden">
            <a:xfrm flipH="1">
              <a:off x="4392" y="1008"/>
              <a:ext cx="960" cy="960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/>
            <a:p>
              <a:pPr algn="ctr"/>
              <a:endParaRPr lang="cs-CZ" sz="2400">
                <a:latin typeface="Times New Roman" pitchFamily="18" charset="0"/>
              </a:endParaRPr>
            </a:p>
          </p:txBody>
        </p:sp>
        <p:sp>
          <p:nvSpPr>
            <p:cNvPr id="6" name="Oval 4"/>
            <p:cNvSpPr>
              <a:spLocks noChangeArrowheads="1"/>
            </p:cNvSpPr>
            <p:nvPr/>
          </p:nvSpPr>
          <p:spPr bwMode="hidden">
            <a:xfrm flipH="1">
              <a:off x="3264" y="1008"/>
              <a:ext cx="960" cy="960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/>
            <a:p>
              <a:pPr algn="ctr"/>
              <a:endParaRPr lang="cs-CZ" sz="2400">
                <a:latin typeface="Times New Roman" pitchFamily="18" charset="0"/>
              </a:endParaRPr>
            </a:p>
          </p:txBody>
        </p:sp>
        <p:sp>
          <p:nvSpPr>
            <p:cNvPr id="7" name="Oval 5"/>
            <p:cNvSpPr>
              <a:spLocks noChangeArrowheads="1"/>
            </p:cNvSpPr>
            <p:nvPr/>
          </p:nvSpPr>
          <p:spPr bwMode="hidden">
            <a:xfrm flipH="1">
              <a:off x="2136" y="1008"/>
              <a:ext cx="960" cy="960"/>
            </a:xfrm>
            <a:prstGeom prst="ellipse">
              <a:avLst/>
            </a:prstGeom>
            <a:noFill/>
            <a:ln w="28575">
              <a:solidFill>
                <a:schemeClr val="accent2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anchor="ctr"/>
            <a:lstStyle/>
            <a:p>
              <a:pPr algn="ctr"/>
              <a:endParaRPr lang="cs-CZ" sz="2400">
                <a:latin typeface="Times New Roman" pitchFamily="18" charset="0"/>
              </a:endParaRPr>
            </a:p>
          </p:txBody>
        </p:sp>
        <p:sp>
          <p:nvSpPr>
            <p:cNvPr id="8" name="Oval 6"/>
            <p:cNvSpPr>
              <a:spLocks noChangeArrowheads="1"/>
            </p:cNvSpPr>
            <p:nvPr/>
          </p:nvSpPr>
          <p:spPr bwMode="hidden">
            <a:xfrm flipH="1">
              <a:off x="2136" y="2064"/>
              <a:ext cx="960" cy="960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2857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/>
            <a:p>
              <a:pPr algn="ctr"/>
              <a:endParaRPr lang="cs-CZ" sz="2400">
                <a:latin typeface="Times New Roman" pitchFamily="18" charset="0"/>
              </a:endParaRPr>
            </a:p>
          </p:txBody>
        </p:sp>
        <p:sp>
          <p:nvSpPr>
            <p:cNvPr id="9" name="Oval 7"/>
            <p:cNvSpPr>
              <a:spLocks noChangeArrowheads="1"/>
            </p:cNvSpPr>
            <p:nvPr/>
          </p:nvSpPr>
          <p:spPr bwMode="hidden">
            <a:xfrm flipH="1">
              <a:off x="1045" y="2064"/>
              <a:ext cx="960" cy="960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/>
            <a:p>
              <a:pPr algn="ctr"/>
              <a:endParaRPr lang="cs-CZ" sz="2400">
                <a:latin typeface="Times New Roman" pitchFamily="18" charset="0"/>
              </a:endParaRPr>
            </a:p>
          </p:txBody>
        </p:sp>
        <p:sp>
          <p:nvSpPr>
            <p:cNvPr id="10" name="Oval 8"/>
            <p:cNvSpPr>
              <a:spLocks noChangeArrowheads="1"/>
            </p:cNvSpPr>
            <p:nvPr/>
          </p:nvSpPr>
          <p:spPr bwMode="hidden">
            <a:xfrm flipH="1">
              <a:off x="4392" y="2064"/>
              <a:ext cx="960" cy="960"/>
            </a:xfrm>
            <a:prstGeom prst="ellipse">
              <a:avLst/>
            </a:prstGeom>
            <a:noFill/>
            <a:ln w="28575">
              <a:solidFill>
                <a:schemeClr val="accent2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anchor="ctr"/>
            <a:lstStyle/>
            <a:p>
              <a:pPr algn="ctr"/>
              <a:endParaRPr lang="cs-CZ" sz="2400">
                <a:latin typeface="Times New Roman" pitchFamily="18" charset="0"/>
              </a:endParaRPr>
            </a:p>
          </p:txBody>
        </p:sp>
      </p:grpSp>
      <p:sp>
        <p:nvSpPr>
          <p:cNvPr id="10252" name="Rectangle 12"/>
          <p:cNvSpPr>
            <a:spLocks noGrp="1" noChangeArrowheads="1"/>
          </p:cNvSpPr>
          <p:nvPr>
            <p:ph type="ctrTitle"/>
          </p:nvPr>
        </p:nvSpPr>
        <p:spPr>
          <a:xfrm>
            <a:off x="685800" y="1219200"/>
            <a:ext cx="7772400" cy="1933575"/>
          </a:xfrm>
        </p:spPr>
        <p:txBody>
          <a:bodyPr anchor="b"/>
          <a:lstStyle>
            <a:lvl1pPr algn="r">
              <a:defRPr sz="4400"/>
            </a:lvl1pPr>
          </a:lstStyle>
          <a:p>
            <a:r>
              <a:rPr lang="cs-CZ"/>
              <a:t>Klepnutím lze upravit styl předlohy nadpisů.</a:t>
            </a:r>
          </a:p>
        </p:txBody>
      </p:sp>
      <p:sp>
        <p:nvSpPr>
          <p:cNvPr id="10253" name="Rectangle 13"/>
          <p:cNvSpPr>
            <a:spLocks noGrp="1" noChangeArrowheads="1"/>
          </p:cNvSpPr>
          <p:nvPr>
            <p:ph type="subTitle" idx="1"/>
          </p:nvPr>
        </p:nvSpPr>
        <p:spPr>
          <a:xfrm>
            <a:off x="2057400" y="3505200"/>
            <a:ext cx="6400800" cy="1752600"/>
          </a:xfrm>
        </p:spPr>
        <p:txBody>
          <a:bodyPr/>
          <a:lstStyle>
            <a:lvl1pPr marL="0" indent="0" algn="r">
              <a:buFont typeface="Wingdings" pitchFamily="2" charset="2"/>
              <a:buNone/>
              <a:defRPr/>
            </a:lvl1pPr>
          </a:lstStyle>
          <a:p>
            <a:r>
              <a:rPr lang="cs-CZ"/>
              <a:t>Klepnutím lze upravit styl předlohy podnadpisů.</a:t>
            </a:r>
          </a:p>
        </p:txBody>
      </p:sp>
      <p:sp>
        <p:nvSpPr>
          <p:cNvPr id="11" name="Rectangle 9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12" name="Rectangle 10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13" name="Rectangle 11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E1F9B11-0E81-41C6-B55C-89ADCBDB6B23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161200892"/>
      </p:ext>
    </p:extLst>
  </p:cSld>
  <p:clrMapOvr>
    <a:masterClrMapping/>
  </p:clrMapOvr>
  <p:transition>
    <p:dissolv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Rectangle 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Rectangle 1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1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1128BF7-9B46-4CEC-8C12-104E70326903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788528943"/>
      </p:ext>
    </p:extLst>
  </p:cSld>
  <p:clrMapOvr>
    <a:masterClrMapping/>
  </p:clrMapOvr>
  <p:transition>
    <p:dissolv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Rectangle 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Rectangle 1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1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5C19CBB-EE6A-4FD2-A5B5-3E013EF110EE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431922561"/>
      </p:ext>
    </p:extLst>
  </p:cSld>
  <p:clrMapOvr>
    <a:masterClrMapping/>
  </p:clrMapOvr>
  <p:transition>
    <p:dissolv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307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307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Rectangle 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1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Rectangle 1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AE31802-2E50-4F34-951D-339F795E6A3E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018192463"/>
      </p:ext>
    </p:extLst>
  </p:cSld>
  <p:clrMapOvr>
    <a:masterClrMapping/>
  </p:clrMapOvr>
  <p:transition>
    <p:dissolv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Rectangle 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8" name="Rectangle 1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9" name="Rectangle 1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B134A2C-634F-40E2-A1A5-A5E90B7EF7EA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130576759"/>
      </p:ext>
    </p:extLst>
  </p:cSld>
  <p:clrMapOvr>
    <a:masterClrMapping/>
  </p:clrMapOvr>
  <p:transition>
    <p:dissolv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Rectangle 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4" name="Rectangle 1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Rectangle 1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44E7041-5697-4A14-99F0-7D6A36B857DA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813873779"/>
      </p:ext>
    </p:extLst>
  </p:cSld>
  <p:clrMapOvr>
    <a:masterClrMapping/>
  </p:clrMapOvr>
  <p:transition>
    <p:dissolv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3" name="Rectangle 1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4" name="Rectangle 1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12DA53E-CE7C-4920-B6C8-51CB13486693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188075661"/>
      </p:ext>
    </p:extLst>
  </p:cSld>
  <p:clrMapOvr>
    <a:masterClrMapping/>
  </p:clrMapOvr>
  <p:transition>
    <p:dissolv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Rectangle 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1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Rectangle 1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BEA0A72-A005-4D84-B5EC-33395B4B96D4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842646140"/>
      </p:ext>
    </p:extLst>
  </p:cSld>
  <p:clrMapOvr>
    <a:masterClrMapping/>
  </p:clrMapOvr>
  <p:transition>
    <p:dissolv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cs-CZ" noProof="0" smtClean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Rectangle 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1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Rectangle 1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19A22C5-37EB-46B7-998E-68CD6FCAA640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203939626"/>
      </p:ext>
    </p:extLst>
  </p:cSld>
  <p:clrMapOvr>
    <a:masterClrMapping/>
  </p:clrMapOvr>
  <p:transition>
    <p:dissolv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Rectangle 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Rectangle 1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1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8A4A02F-87D1-48E0-AC1B-AA5A00BE0546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801706889"/>
      </p:ext>
    </p:extLst>
  </p:cSld>
  <p:clrMapOvr>
    <a:masterClrMapping/>
  </p:clrMapOvr>
  <p:transition>
    <p:dissolv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6287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6287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Rectangle 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Rectangle 1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1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092697D-30E1-4188-A31F-C5F1AE4736AD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97819178"/>
      </p:ext>
    </p:extLst>
  </p:cSld>
  <p:clrMapOvr>
    <a:masterClrMapping/>
  </p:clrMapOvr>
  <p:transition>
    <p:dissolve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</a:defRPr>
            </a:lvl1pPr>
          </a:lstStyle>
          <a:p>
            <a:pPr>
              <a:defRPr/>
            </a:pPr>
            <a:fld id="{035BC5AF-5C22-409F-95F6-F926C2BF2D91}" type="datetimeFigureOut">
              <a:rPr lang="cs-CZ"/>
              <a:pPr>
                <a:defRPr/>
              </a:pPr>
              <a:t>18.5.2013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</a:defRPr>
            </a:lvl1pPr>
          </a:lstStyle>
          <a:p>
            <a:pPr>
              <a:defRPr/>
            </a:pPr>
            <a:fld id="{5891CC7E-D1DC-490E-BF88-8393412F66C8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62839040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</a:defRPr>
            </a:lvl1pPr>
          </a:lstStyle>
          <a:p>
            <a:pPr>
              <a:defRPr/>
            </a:pPr>
            <a:fld id="{8CB1B756-E272-4305-87AA-BF9CFB2622E4}" type="datetimeFigureOut">
              <a:rPr lang="cs-CZ"/>
              <a:pPr>
                <a:defRPr/>
              </a:pPr>
              <a:t>18.5.2013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</a:defRPr>
            </a:lvl1pPr>
          </a:lstStyle>
          <a:p>
            <a:pPr>
              <a:defRPr/>
            </a:pPr>
            <a:fld id="{F3C036A2-C503-4AD2-B6BE-1912AD4D7BBF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116246101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</a:defRPr>
            </a:lvl1pPr>
          </a:lstStyle>
          <a:p>
            <a:pPr>
              <a:defRPr/>
            </a:pPr>
            <a:fld id="{409286F9-6FC5-4F80-9631-A05803C886E4}" type="datetimeFigureOut">
              <a:rPr lang="cs-CZ"/>
              <a:pPr>
                <a:defRPr/>
              </a:pPr>
              <a:t>18.5.2013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</a:defRPr>
            </a:lvl1pPr>
          </a:lstStyle>
          <a:p>
            <a:pPr>
              <a:defRPr/>
            </a:pPr>
            <a:fld id="{1275E552-BFC8-4146-8CAA-96886B681437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36195614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</a:defRPr>
            </a:lvl1pPr>
          </a:lstStyle>
          <a:p>
            <a:pPr>
              <a:defRPr/>
            </a:pPr>
            <a:fld id="{DE794F0E-4CF2-4346-8CE6-8014B891970D}" type="datetimeFigureOut">
              <a:rPr lang="cs-CZ"/>
              <a:pPr>
                <a:defRPr/>
              </a:pPr>
              <a:t>18.5.2013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</a:defRPr>
            </a:lvl1pPr>
          </a:lstStyle>
          <a:p>
            <a:pPr>
              <a:defRPr/>
            </a:pPr>
            <a:fld id="{875C4BA9-D690-414A-89BB-40FE89ECC875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258125308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</a:defRPr>
            </a:lvl1pPr>
          </a:lstStyle>
          <a:p>
            <a:pPr>
              <a:defRPr/>
            </a:pPr>
            <a:fld id="{F5DBADA5-2566-49E6-AE06-990DF5744CD0}" type="datetimeFigureOut">
              <a:rPr lang="cs-CZ"/>
              <a:pPr>
                <a:defRPr/>
              </a:pPr>
              <a:t>18.5.2013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</a:defRPr>
            </a:lvl1pPr>
          </a:lstStyle>
          <a:p>
            <a:pPr>
              <a:defRPr/>
            </a:pPr>
            <a:fld id="{8F91B4A0-A37F-43B1-98A5-649505C74014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536791688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</a:defRPr>
            </a:lvl1pPr>
          </a:lstStyle>
          <a:p>
            <a:pPr>
              <a:defRPr/>
            </a:pPr>
            <a:fld id="{18128FDF-6EA6-46F5-A86D-39A00119F985}" type="datetimeFigureOut">
              <a:rPr lang="cs-CZ"/>
              <a:pPr>
                <a:defRPr/>
              </a:pPr>
              <a:t>18.5.2013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</a:defRPr>
            </a:lvl1pPr>
          </a:lstStyle>
          <a:p>
            <a:pPr>
              <a:defRPr/>
            </a:pPr>
            <a:fld id="{8FA4E638-D520-4BBF-808D-7D123E6CA6C8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577039003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</a:defRPr>
            </a:lvl1pPr>
          </a:lstStyle>
          <a:p>
            <a:pPr>
              <a:defRPr/>
            </a:pPr>
            <a:fld id="{C9354BD1-26BA-4B2C-993C-C1EAF135BD70}" type="datetimeFigureOut">
              <a:rPr lang="cs-CZ"/>
              <a:pPr>
                <a:defRPr/>
              </a:pPr>
              <a:t>18.5.2013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</a:defRPr>
            </a:lvl1pPr>
          </a:lstStyle>
          <a:p>
            <a:pPr>
              <a:defRPr/>
            </a:pPr>
            <a:fld id="{DF234432-89C4-4074-857F-AAB071D27765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141824878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</a:defRPr>
            </a:lvl1pPr>
          </a:lstStyle>
          <a:p>
            <a:pPr>
              <a:defRPr/>
            </a:pPr>
            <a:fld id="{F6EC4EF8-D139-429D-A581-4DB39CBDA062}" type="datetimeFigureOut">
              <a:rPr lang="cs-CZ"/>
              <a:pPr>
                <a:defRPr/>
              </a:pPr>
              <a:t>18.5.2013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</a:defRPr>
            </a:lvl1pPr>
          </a:lstStyle>
          <a:p>
            <a:pPr>
              <a:defRPr/>
            </a:pPr>
            <a:fld id="{FEA32A41-EB8D-470F-B764-D341A4046263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902750692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cs-CZ" noProof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</a:defRPr>
            </a:lvl1pPr>
          </a:lstStyle>
          <a:p>
            <a:pPr>
              <a:defRPr/>
            </a:pPr>
            <a:fld id="{983729AD-8E90-4038-AB70-E79D1EF2A72E}" type="datetimeFigureOut">
              <a:rPr lang="cs-CZ"/>
              <a:pPr>
                <a:defRPr/>
              </a:pPr>
              <a:t>18.5.2013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</a:defRPr>
            </a:lvl1pPr>
          </a:lstStyle>
          <a:p>
            <a:pPr>
              <a:defRPr/>
            </a:pPr>
            <a:fld id="{AC5247B5-C1F3-4CE9-B239-B4325E75F047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993031537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</a:defRPr>
            </a:lvl1pPr>
          </a:lstStyle>
          <a:p>
            <a:pPr>
              <a:defRPr/>
            </a:pPr>
            <a:fld id="{D3E53A2C-FFF3-435E-A491-7D2558E3A0FC}" type="datetimeFigureOut">
              <a:rPr lang="cs-CZ"/>
              <a:pPr>
                <a:defRPr/>
              </a:pPr>
              <a:t>18.5.2013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</a:defRPr>
            </a:lvl1pPr>
          </a:lstStyle>
          <a:p>
            <a:pPr>
              <a:defRPr/>
            </a:pPr>
            <a:fld id="{C69171A6-540B-4BDE-ABE1-7994D17B5573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086192549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</a:defRPr>
            </a:lvl1pPr>
          </a:lstStyle>
          <a:p>
            <a:pPr>
              <a:defRPr/>
            </a:pPr>
            <a:fld id="{CCCC4D93-D26B-49BB-9D7C-8BC2C3BB9052}" type="datetimeFigureOut">
              <a:rPr lang="cs-CZ"/>
              <a:pPr>
                <a:defRPr/>
              </a:pPr>
              <a:t>18.5.2013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</a:defRPr>
            </a:lvl1pPr>
          </a:lstStyle>
          <a:p>
            <a:pPr>
              <a:defRPr/>
            </a:pPr>
            <a:fld id="{28991048-BDC5-4945-82BB-531FB64CB6FD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72893524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26" name="Group 2"/>
          <p:cNvGrpSpPr>
            <a:grpSpLocks/>
          </p:cNvGrpSpPr>
          <p:nvPr/>
        </p:nvGrpSpPr>
        <p:grpSpPr bwMode="auto">
          <a:xfrm>
            <a:off x="1071563" y="304800"/>
            <a:ext cx="7615237" cy="1106488"/>
            <a:chOff x="675" y="192"/>
            <a:chExt cx="4797" cy="697"/>
          </a:xfrm>
        </p:grpSpPr>
        <p:sp>
          <p:nvSpPr>
            <p:cNvPr id="1032" name="Oval 3"/>
            <p:cNvSpPr>
              <a:spLocks noChangeArrowheads="1"/>
            </p:cNvSpPr>
            <p:nvPr/>
          </p:nvSpPr>
          <p:spPr bwMode="hidden">
            <a:xfrm flipH="1">
              <a:off x="3067" y="192"/>
              <a:ext cx="696" cy="696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2857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/>
            <a:p>
              <a:pPr algn="ctr"/>
              <a:endParaRPr lang="cs-CZ" sz="2400">
                <a:latin typeface="Times New Roman" pitchFamily="18" charset="0"/>
              </a:endParaRPr>
            </a:p>
          </p:txBody>
        </p:sp>
        <p:sp>
          <p:nvSpPr>
            <p:cNvPr id="1033" name="Oval 4"/>
            <p:cNvSpPr>
              <a:spLocks noChangeArrowheads="1"/>
            </p:cNvSpPr>
            <p:nvPr/>
          </p:nvSpPr>
          <p:spPr bwMode="hidden">
            <a:xfrm flipH="1">
              <a:off x="4777" y="192"/>
              <a:ext cx="695" cy="696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2857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/>
            <a:p>
              <a:pPr algn="ctr"/>
              <a:endParaRPr lang="cs-CZ" sz="2400">
                <a:latin typeface="Times New Roman" pitchFamily="18" charset="0"/>
              </a:endParaRPr>
            </a:p>
          </p:txBody>
        </p:sp>
        <p:sp>
          <p:nvSpPr>
            <p:cNvPr id="1034" name="Oval 5"/>
            <p:cNvSpPr>
              <a:spLocks noChangeArrowheads="1"/>
            </p:cNvSpPr>
            <p:nvPr/>
          </p:nvSpPr>
          <p:spPr bwMode="hidden">
            <a:xfrm flipH="1">
              <a:off x="675" y="193"/>
              <a:ext cx="695" cy="696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2857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/>
            <a:p>
              <a:pPr algn="ctr"/>
              <a:endParaRPr lang="cs-CZ" sz="2400">
                <a:latin typeface="Times New Roman" pitchFamily="18" charset="0"/>
              </a:endParaRPr>
            </a:p>
          </p:txBody>
        </p:sp>
        <p:sp>
          <p:nvSpPr>
            <p:cNvPr id="1035" name="Oval 6"/>
            <p:cNvSpPr>
              <a:spLocks noChangeArrowheads="1"/>
            </p:cNvSpPr>
            <p:nvPr/>
          </p:nvSpPr>
          <p:spPr bwMode="hidden">
            <a:xfrm flipH="1">
              <a:off x="3984" y="192"/>
              <a:ext cx="695" cy="696"/>
            </a:xfrm>
            <a:prstGeom prst="ellipse">
              <a:avLst/>
            </a:prstGeom>
            <a:noFill/>
            <a:ln w="28575">
              <a:solidFill>
                <a:schemeClr val="accent2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anchor="ctr"/>
            <a:lstStyle/>
            <a:p>
              <a:pPr algn="ctr"/>
              <a:endParaRPr lang="cs-CZ" sz="2400">
                <a:latin typeface="Times New Roman" pitchFamily="18" charset="0"/>
              </a:endParaRPr>
            </a:p>
          </p:txBody>
        </p:sp>
        <p:sp>
          <p:nvSpPr>
            <p:cNvPr id="1036" name="Oval 7"/>
            <p:cNvSpPr>
              <a:spLocks noChangeArrowheads="1"/>
            </p:cNvSpPr>
            <p:nvPr/>
          </p:nvSpPr>
          <p:spPr bwMode="hidden">
            <a:xfrm flipH="1">
              <a:off x="1486" y="192"/>
              <a:ext cx="695" cy="696"/>
            </a:xfrm>
            <a:prstGeom prst="ellipse">
              <a:avLst/>
            </a:prstGeom>
            <a:noFill/>
            <a:ln w="28575">
              <a:solidFill>
                <a:schemeClr val="accent2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anchor="ctr"/>
            <a:lstStyle/>
            <a:p>
              <a:pPr algn="ctr"/>
              <a:endParaRPr lang="cs-CZ" sz="2400">
                <a:latin typeface="Times New Roman" pitchFamily="18" charset="0"/>
              </a:endParaRPr>
            </a:p>
          </p:txBody>
        </p:sp>
      </p:grpSp>
      <p:sp>
        <p:nvSpPr>
          <p:cNvPr id="1027" name="Rectangle 8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30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</a:p>
        </p:txBody>
      </p:sp>
      <p:sp>
        <p:nvSpPr>
          <p:cNvPr id="9225" name="Rectangle 9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8400"/>
            <a:ext cx="2133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000"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9226" name="Rectangle 10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000"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9227" name="Rectangle 11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2133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000"/>
            </a:lvl1pPr>
          </a:lstStyle>
          <a:p>
            <a:pPr>
              <a:defRPr/>
            </a:pPr>
            <a:fld id="{0378F867-88E3-4C5E-B295-D573E064FA75}" type="slidenum">
              <a:rPr lang="cs-CZ"/>
              <a:pPr>
                <a:defRPr/>
              </a:pPr>
              <a:t>‹#›</a:t>
            </a:fld>
            <a:endParaRPr lang="cs-CZ"/>
          </a:p>
        </p:txBody>
      </p:sp>
      <p:sp>
        <p:nvSpPr>
          <p:cNvPr id="1031" name="Rectangle 1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 předlohy nadpisů.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905" r:id="rId1"/>
    <p:sldLayoutId id="2147483895" r:id="rId2"/>
    <p:sldLayoutId id="2147483896" r:id="rId3"/>
    <p:sldLayoutId id="2147483897" r:id="rId4"/>
    <p:sldLayoutId id="2147483898" r:id="rId5"/>
    <p:sldLayoutId id="2147483899" r:id="rId6"/>
    <p:sldLayoutId id="2147483900" r:id="rId7"/>
    <p:sldLayoutId id="2147483901" r:id="rId8"/>
    <p:sldLayoutId id="2147483902" r:id="rId9"/>
    <p:sldLayoutId id="2147483903" r:id="rId10"/>
    <p:sldLayoutId id="2147483904" r:id="rId11"/>
  </p:sldLayoutIdLst>
  <p:transition>
    <p:dissolve/>
  </p:transition>
  <p:timing>
    <p:tnLst>
      <p:par>
        <p:cTn id="1" dur="indefinite" restart="never" nodeType="tmRoot"/>
      </p:par>
    </p:tnLst>
  </p:timing>
  <p:txStyles>
    <p:titleStyle>
      <a:lvl1pPr algn="l" rtl="0" eaLnBrk="0" fontAlgn="base" hangingPunct="0">
        <a:spcBef>
          <a:spcPct val="0"/>
        </a:spcBef>
        <a:spcAft>
          <a:spcPct val="0"/>
        </a:spcAft>
        <a:defRPr sz="3800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3800">
          <a:solidFill>
            <a:schemeClr val="tx2"/>
          </a:solidFill>
          <a:latin typeface="Arial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3800">
          <a:solidFill>
            <a:schemeClr val="tx2"/>
          </a:solidFill>
          <a:latin typeface="Arial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3800">
          <a:solidFill>
            <a:schemeClr val="tx2"/>
          </a:solidFill>
          <a:latin typeface="Arial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3800">
          <a:solidFill>
            <a:schemeClr val="tx2"/>
          </a:solidFill>
          <a:latin typeface="Arial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3800">
          <a:solidFill>
            <a:schemeClr val="tx2"/>
          </a:solidFill>
          <a:latin typeface="Arial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3800">
          <a:solidFill>
            <a:schemeClr val="tx2"/>
          </a:solidFill>
          <a:latin typeface="Arial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3800">
          <a:solidFill>
            <a:schemeClr val="tx2"/>
          </a:solidFill>
          <a:latin typeface="Arial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38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Font typeface="Wingdings" pitchFamily="2" charset="2"/>
        <a:buChar char="l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Font typeface="Wingdings" pitchFamily="2" charset="2"/>
        <a:buChar char="¡"/>
        <a:defRPr sz="27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Font typeface="Wingdings" pitchFamily="2" charset="2"/>
        <a:buChar char="l"/>
        <a:defRPr sz="23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Char char="•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Font typeface="Wingdings" pitchFamily="2" charset="2"/>
        <a:buChar char="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lr>
          <a:schemeClr val="accent1"/>
        </a:buClr>
        <a:buFont typeface="Wingdings" pitchFamily="2" charset="2"/>
        <a:buChar char="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lr>
          <a:schemeClr val="accent1"/>
        </a:buClr>
        <a:buFont typeface="Wingdings" pitchFamily="2" charset="2"/>
        <a:buChar char="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lr>
          <a:schemeClr val="accent1"/>
        </a:buClr>
        <a:buFont typeface="Wingdings" pitchFamily="2" charset="2"/>
        <a:buChar char="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lr>
          <a:schemeClr val="accent1"/>
        </a:buClr>
        <a:buFont typeface="Wingdings" pitchFamily="2" charset="2"/>
        <a:buChar char=""/>
        <a:defRPr sz="2000">
          <a:solidFill>
            <a:schemeClr val="tx1"/>
          </a:solidFill>
          <a:latin typeface="+mn-lt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Zástupný symbol pro nadpis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Kliknutím lze upravit styl.</a:t>
            </a:r>
          </a:p>
        </p:txBody>
      </p:sp>
      <p:sp>
        <p:nvSpPr>
          <p:cNvPr id="2051" name="Zástupný symbol pro text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prstClr val="black">
                    <a:tint val="75000"/>
                  </a:prstClr>
                </a:solidFill>
                <a:latin typeface="Calibri"/>
              </a:defRPr>
            </a:lvl1pPr>
          </a:lstStyle>
          <a:p>
            <a:pPr>
              <a:defRPr/>
            </a:pPr>
            <a:fld id="{C14D790B-9454-43AA-9BCE-6013BCB446DA}" type="datetimeFigureOut">
              <a:rPr lang="cs-CZ"/>
              <a:pPr>
                <a:defRPr/>
              </a:pPr>
              <a:t>18.5.2013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prstClr val="black">
                    <a:tint val="75000"/>
                  </a:prstClr>
                </a:solidFill>
                <a:latin typeface="Calibri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prstClr val="black">
                    <a:tint val="75000"/>
                  </a:prstClr>
                </a:solidFill>
                <a:latin typeface="Calibri"/>
              </a:defRPr>
            </a:lvl1pPr>
          </a:lstStyle>
          <a:p>
            <a:pPr>
              <a:defRPr/>
            </a:pPr>
            <a:fld id="{51B6ACC3-E87B-45D3-8045-D4898DECCD73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906" r:id="rId1"/>
    <p:sldLayoutId id="2147483907" r:id="rId2"/>
    <p:sldLayoutId id="2147483908" r:id="rId3"/>
    <p:sldLayoutId id="2147483909" r:id="rId4"/>
    <p:sldLayoutId id="2147483910" r:id="rId5"/>
    <p:sldLayoutId id="2147483911" r:id="rId6"/>
    <p:sldLayoutId id="2147483912" r:id="rId7"/>
    <p:sldLayoutId id="2147483913" r:id="rId8"/>
    <p:sldLayoutId id="2147483914" r:id="rId9"/>
    <p:sldLayoutId id="2147483915" r:id="rId10"/>
    <p:sldLayoutId id="2147483916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1.png"/><Relationship Id="rId4" Type="http://schemas.openxmlformats.org/officeDocument/2006/relationships/image" Target="../media/image5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hyperlink" Target="http://www.google.cz/imgres?q=bonbon&amp;hl=cs&amp;biw=1280&amp;bih=933&amp;tbs=itp:clipart&amp;tbm=isch&amp;tbnid=zaz185nN60hL2M:&amp;imgrefurl=http://uncelibataugoutdenutella.com/2011/05/27/dis-moi-ton-surnom-je-te-dirai-qui-tu-es/" TargetMode="External"/><Relationship Id="rId2" Type="http://schemas.openxmlformats.org/officeDocument/2006/relationships/hyperlink" Target="http://www.hcslunicko-ujezd.cz/pripravka.html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6305" b="6725"/>
          <a:stretch>
            <a:fillRect/>
          </a:stretch>
        </p:blipFill>
        <p:spPr bwMode="auto">
          <a:xfrm>
            <a:off x="1835150" y="333375"/>
            <a:ext cx="5473700" cy="1254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aphicFrame>
        <p:nvGraphicFramePr>
          <p:cNvPr id="5" name="Tabulka 4"/>
          <p:cNvGraphicFramePr>
            <a:graphicFrameLocks noGrp="1"/>
          </p:cNvGraphicFramePr>
          <p:nvPr/>
        </p:nvGraphicFramePr>
        <p:xfrm>
          <a:off x="1150938" y="4508500"/>
          <a:ext cx="6842125" cy="2233614"/>
        </p:xfrm>
        <a:graphic>
          <a:graphicData uri="http://schemas.openxmlformats.org/drawingml/2006/table">
            <a:tbl>
              <a:tblPr firstRow="1" bandRow="1">
                <a:tableStyleId>{0E3FDE45-AF77-4B5C-9715-49D594BDF05E}</a:tableStyleId>
              </a:tblPr>
              <a:tblGrid>
                <a:gridCol w="6842125"/>
              </a:tblGrid>
              <a:tr h="640332">
                <a:tc>
                  <a:txBody>
                    <a:bodyPr/>
                    <a:lstStyle/>
                    <a:p>
                      <a:r>
                        <a:rPr lang="cs-CZ" sz="1800" dirty="0" smtClean="0"/>
                        <a:t>Základní škola a Mateřská škola generála Pattona Dýšina,    příspěvková organizace</a:t>
                      </a:r>
                      <a:endParaRPr lang="cs-CZ" sz="1800" dirty="0">
                        <a:solidFill>
                          <a:schemeClr val="tx1"/>
                        </a:solidFill>
                      </a:endParaRPr>
                    </a:p>
                  </a:txBody>
                  <a:tcPr marL="91458" marR="91458" marT="45738" marB="4573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409126">
                <a:tc>
                  <a:txBody>
                    <a:bodyPr/>
                    <a:lstStyle/>
                    <a:p>
                      <a:r>
                        <a:rPr lang="cs-CZ" sz="1800" dirty="0" smtClean="0"/>
                        <a:t>AUTOR:      Mgr. Lenka</a:t>
                      </a:r>
                      <a:r>
                        <a:rPr lang="cs-CZ" sz="1800" baseline="0" dirty="0" smtClean="0"/>
                        <a:t> Dolanová</a:t>
                      </a:r>
                      <a:endParaRPr lang="cs-CZ" sz="1800" dirty="0"/>
                    </a:p>
                  </a:txBody>
                  <a:tcPr marL="91458" marR="91458" marT="45738" marB="4573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409126">
                <a:tc>
                  <a:txBody>
                    <a:bodyPr/>
                    <a:lstStyle/>
                    <a:p>
                      <a:r>
                        <a:rPr lang="cs-CZ" sz="1800" dirty="0" smtClean="0"/>
                        <a:t>NÁZEV</a:t>
                      </a:r>
                      <a:r>
                        <a:rPr lang="cs-CZ" sz="1800" smtClean="0"/>
                        <a:t>:      VY_32_Inovace_7A_04</a:t>
                      </a:r>
                      <a:endParaRPr lang="cs-CZ" sz="1800" dirty="0"/>
                    </a:p>
                  </a:txBody>
                  <a:tcPr marL="91458" marR="91458" marT="45738" marB="4573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409126">
                <a:tc>
                  <a:txBody>
                    <a:bodyPr/>
                    <a:lstStyle/>
                    <a:p>
                      <a:r>
                        <a:rPr lang="cs-CZ" sz="1800" dirty="0" smtClean="0"/>
                        <a:t>TÉMA</a:t>
                      </a:r>
                      <a:r>
                        <a:rPr lang="cs-CZ" sz="1800" smtClean="0"/>
                        <a:t>:       Násobení</a:t>
                      </a:r>
                      <a:endParaRPr lang="cs-CZ" sz="1800" dirty="0"/>
                    </a:p>
                  </a:txBody>
                  <a:tcPr marL="91458" marR="91458" marT="45738" marB="4573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365904">
                <a:tc>
                  <a:txBody>
                    <a:bodyPr/>
                    <a:lstStyle/>
                    <a:p>
                      <a:r>
                        <a:rPr lang="cs-CZ" sz="1800" dirty="0" smtClean="0"/>
                        <a:t>ČÍSLO PROJEKTU:  </a:t>
                      </a:r>
                      <a:r>
                        <a:rPr lang="cs-CZ" sz="1800" i="1" dirty="0" smtClean="0"/>
                        <a:t>CZ.</a:t>
                      </a:r>
                      <a:r>
                        <a:rPr lang="cs-CZ" sz="1800" i="1" baseline="0" dirty="0" smtClean="0"/>
                        <a:t> 1. 07/ 1. 4. 00/ 21. 1843</a:t>
                      </a:r>
                      <a:endParaRPr lang="cs-CZ" sz="1800" dirty="0"/>
                    </a:p>
                  </a:txBody>
                  <a:tcPr marL="91458" marR="91458" marT="45738" marB="4573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</a:tbl>
          </a:graphicData>
        </a:graphic>
      </p:graphicFrame>
      <p:pic>
        <p:nvPicPr>
          <p:cNvPr id="15377" name="Picture 4" descr="C:\Users\jitka\Desktop\DSC_0935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24075" y="1587500"/>
            <a:ext cx="4625975" cy="2916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378" name="Picture 18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95800" y="3352800"/>
            <a:ext cx="152400" cy="152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379" name="Picture 19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48200" y="3505200"/>
            <a:ext cx="152400" cy="152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smtClean="0"/>
              <a:t>ANOTACE</a:t>
            </a:r>
          </a:p>
        </p:txBody>
      </p:sp>
      <p:sp>
        <p:nvSpPr>
          <p:cNvPr id="16387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sz="1800" smtClean="0"/>
              <a:t>Procvičování násobení 3 ve slovní úloze.</a:t>
            </a:r>
          </a:p>
          <a:p>
            <a:r>
              <a:rPr lang="cs-CZ" sz="1800" smtClean="0"/>
              <a:t>Násobení 3 jako postupné sčítání s využitím názoru.</a:t>
            </a:r>
          </a:p>
          <a:p>
            <a:r>
              <a:rPr lang="cs-CZ" sz="1800" smtClean="0"/>
              <a:t>Procvičování násobení 3 – test.</a:t>
            </a:r>
          </a:p>
          <a:p>
            <a:endParaRPr lang="cs-CZ" sz="1800" smtClean="0"/>
          </a:p>
          <a:p>
            <a:endParaRPr lang="cs-CZ" sz="1800" smtClean="0"/>
          </a:p>
          <a:p>
            <a:endParaRPr lang="cs-CZ" sz="1800" smtClean="0"/>
          </a:p>
          <a:p>
            <a:endParaRPr lang="cs-CZ" sz="1800" smtClean="0"/>
          </a:p>
          <a:p>
            <a:endParaRPr lang="cs-CZ" sz="1800" smtClean="0"/>
          </a:p>
          <a:p>
            <a:endParaRPr lang="cs-CZ" sz="1800" smtClean="0"/>
          </a:p>
          <a:p>
            <a:endParaRPr lang="cs-CZ" sz="1800" smtClean="0"/>
          </a:p>
          <a:p>
            <a:endParaRPr lang="cs-CZ" sz="1800" smtClean="0"/>
          </a:p>
          <a:p>
            <a:endParaRPr lang="cs-CZ" sz="1800" smtClean="0"/>
          </a:p>
          <a:p>
            <a:r>
              <a:rPr lang="cs-CZ" sz="1400" smtClean="0"/>
              <a:t>Autorem materiálu a všech jeho částí, není-li uvedeno jinak, je Mgr. Lenka Dolanová</a:t>
            </a:r>
          </a:p>
          <a:p>
            <a:endParaRPr lang="cs-CZ" smtClean="0"/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ctrTitle"/>
          </p:nvPr>
        </p:nvSpPr>
        <p:spPr/>
        <p:txBody>
          <a:bodyPr/>
          <a:lstStyle/>
          <a:p>
            <a:pPr algn="ctr" eaLnBrk="1" hangingPunct="1">
              <a:defRPr/>
            </a:pPr>
            <a:r>
              <a:rPr lang="cs-CZ" b="1" smtClean="0">
                <a:effectLst>
                  <a:outerShdw blurRad="38100" dist="38100" dir="2700000" algn="tl">
                    <a:srgbClr val="FFFFFF"/>
                  </a:outerShdw>
                </a:effectLst>
              </a:rPr>
              <a:t>Matematika</a:t>
            </a:r>
          </a:p>
        </p:txBody>
      </p:sp>
      <p:sp>
        <p:nvSpPr>
          <p:cNvPr id="2051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1403350" y="3429000"/>
            <a:ext cx="6400800" cy="1752600"/>
          </a:xfrm>
        </p:spPr>
        <p:txBody>
          <a:bodyPr/>
          <a:lstStyle/>
          <a:p>
            <a:pPr algn="ctr" eaLnBrk="1" hangingPunct="1">
              <a:defRPr/>
            </a:pPr>
            <a:r>
              <a:rPr lang="cs-CZ" b="1" smtClean="0">
                <a:effectLst>
                  <a:outerShdw blurRad="38100" dist="38100" dir="2700000" algn="tl">
                    <a:srgbClr val="FFFFFF"/>
                  </a:outerShdw>
                </a:effectLst>
              </a:rPr>
              <a:t>Násobení 3 </a:t>
            </a:r>
          </a:p>
        </p:txBody>
      </p:sp>
      <p:grpSp>
        <p:nvGrpSpPr>
          <p:cNvPr id="17412" name="Group 14"/>
          <p:cNvGrpSpPr>
            <a:grpSpLocks/>
          </p:cNvGrpSpPr>
          <p:nvPr/>
        </p:nvGrpSpPr>
        <p:grpSpPr bwMode="auto">
          <a:xfrm>
            <a:off x="827088" y="3860800"/>
            <a:ext cx="2538412" cy="2346325"/>
            <a:chOff x="1383" y="2886"/>
            <a:chExt cx="1146" cy="1024"/>
          </a:xfrm>
        </p:grpSpPr>
        <p:pic>
          <p:nvPicPr>
            <p:cNvPr id="17414" name="Picture 15" descr="Malá školačka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383" y="2886"/>
              <a:ext cx="640" cy="102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7415" name="Picture 16" descr="Malý školák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701" y="3022"/>
              <a:ext cx="528" cy="84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7416" name="Picture 17" descr="Malý školák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973" y="2976"/>
              <a:ext cx="556" cy="88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17413" name="Obdélník 7"/>
          <p:cNvSpPr>
            <a:spLocks noChangeArrowheads="1"/>
          </p:cNvSpPr>
          <p:nvPr/>
        </p:nvSpPr>
        <p:spPr bwMode="auto">
          <a:xfrm>
            <a:off x="3276600" y="4941888"/>
            <a:ext cx="5867400" cy="276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endParaRPr lang="cs-CZ"/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0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cs-CZ" b="1" smtClean="0">
                <a:effectLst>
                  <a:outerShdw blurRad="38100" dist="38100" dir="2700000" algn="tl">
                    <a:srgbClr val="FFFFFF"/>
                  </a:outerShdw>
                </a:effectLst>
              </a:rPr>
              <a:t>Na výletě</a:t>
            </a:r>
          </a:p>
        </p:txBody>
      </p:sp>
      <p:sp>
        <p:nvSpPr>
          <p:cNvPr id="1843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1196975"/>
            <a:ext cx="8229600" cy="4933950"/>
          </a:xfrm>
        </p:spPr>
        <p:txBody>
          <a:bodyPr/>
          <a:lstStyle/>
          <a:p>
            <a:pPr eaLnBrk="1" hangingPunct="1">
              <a:buFont typeface="Wingdings" pitchFamily="2" charset="2"/>
              <a:buNone/>
            </a:pPr>
            <a:r>
              <a:rPr lang="cs-CZ" smtClean="0"/>
              <a:t>	</a:t>
            </a:r>
            <a:r>
              <a:rPr lang="cs-CZ" sz="2000" b="1" smtClean="0"/>
              <a:t>Děti šly na výlet ve trojicích. Paní učitelka počítala trojice a napočítala šest trojic. Kolik dětí bylo na výletě?</a:t>
            </a:r>
          </a:p>
        </p:txBody>
      </p:sp>
      <p:grpSp>
        <p:nvGrpSpPr>
          <p:cNvPr id="2" name="Group 27"/>
          <p:cNvGrpSpPr>
            <a:grpSpLocks/>
          </p:cNvGrpSpPr>
          <p:nvPr/>
        </p:nvGrpSpPr>
        <p:grpSpPr bwMode="auto">
          <a:xfrm>
            <a:off x="179388" y="2133600"/>
            <a:ext cx="1916112" cy="2130425"/>
            <a:chOff x="113" y="1344"/>
            <a:chExt cx="1207" cy="1342"/>
          </a:xfrm>
        </p:grpSpPr>
        <p:pic>
          <p:nvPicPr>
            <p:cNvPr id="18466" name="Picture 5" descr="Malá školačka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13" y="1525"/>
              <a:ext cx="726" cy="116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8467" name="Picture 7" descr="Malý školák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76" y="1344"/>
              <a:ext cx="669" cy="107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8468" name="Picture 8" descr="Malá školačka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93" y="1616"/>
              <a:ext cx="527" cy="84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3" name="Group 28"/>
          <p:cNvGrpSpPr>
            <a:grpSpLocks/>
          </p:cNvGrpSpPr>
          <p:nvPr/>
        </p:nvGrpSpPr>
        <p:grpSpPr bwMode="auto">
          <a:xfrm>
            <a:off x="2339975" y="1916113"/>
            <a:ext cx="2205038" cy="1987550"/>
            <a:chOff x="1474" y="1207"/>
            <a:chExt cx="1389" cy="1252"/>
          </a:xfrm>
        </p:grpSpPr>
        <p:pic>
          <p:nvPicPr>
            <p:cNvPr id="18463" name="Picture 11" descr="Malý školák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474" y="1253"/>
              <a:ext cx="754" cy="120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8464" name="Picture 12" descr="Malý školák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109" y="1253"/>
              <a:ext cx="754" cy="120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8465" name="Picture 13" descr="Malá školačka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882" y="1207"/>
              <a:ext cx="612" cy="97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4" name="Group 33"/>
          <p:cNvGrpSpPr>
            <a:grpSpLocks/>
          </p:cNvGrpSpPr>
          <p:nvPr/>
        </p:nvGrpSpPr>
        <p:grpSpPr bwMode="auto">
          <a:xfrm>
            <a:off x="4716463" y="1989138"/>
            <a:ext cx="2132012" cy="1985962"/>
            <a:chOff x="2971" y="1162"/>
            <a:chExt cx="1343" cy="1251"/>
          </a:xfrm>
        </p:grpSpPr>
        <p:grpSp>
          <p:nvGrpSpPr>
            <p:cNvPr id="18459" name="Group 32"/>
            <p:cNvGrpSpPr>
              <a:grpSpLocks/>
            </p:cNvGrpSpPr>
            <p:nvPr/>
          </p:nvGrpSpPr>
          <p:grpSpPr bwMode="auto">
            <a:xfrm>
              <a:off x="2971" y="1298"/>
              <a:ext cx="975" cy="1115"/>
              <a:chOff x="2971" y="1298"/>
              <a:chExt cx="975" cy="1115"/>
            </a:xfrm>
          </p:grpSpPr>
          <p:pic>
            <p:nvPicPr>
              <p:cNvPr id="18461" name="Picture 14" descr="Malá školačka"/>
              <p:cNvPicPr>
                <a:picLocks noChangeAspect="1" noChangeArrowheads="1"/>
              </p:cNvPicPr>
              <p:nvPr/>
            </p:nvPicPr>
            <p:blipFill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3334" y="1434"/>
                <a:ext cx="612" cy="979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18462" name="Picture 15" descr="Malá školačka"/>
              <p:cNvPicPr>
                <a:picLocks noChangeAspect="1" noChangeArrowheads="1"/>
              </p:cNvPicPr>
              <p:nvPr/>
            </p:nvPicPr>
            <p:blipFill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2971" y="1298"/>
                <a:ext cx="669" cy="107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  <p:pic>
          <p:nvPicPr>
            <p:cNvPr id="18460" name="Picture 16" descr="Malý školák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560" y="1162"/>
              <a:ext cx="754" cy="120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6" name="Group 34"/>
          <p:cNvGrpSpPr>
            <a:grpSpLocks/>
          </p:cNvGrpSpPr>
          <p:nvPr/>
        </p:nvGrpSpPr>
        <p:grpSpPr bwMode="auto">
          <a:xfrm>
            <a:off x="0" y="4000500"/>
            <a:ext cx="1954213" cy="1914525"/>
            <a:chOff x="0" y="2750"/>
            <a:chExt cx="1231" cy="1206"/>
          </a:xfrm>
        </p:grpSpPr>
        <p:grpSp>
          <p:nvGrpSpPr>
            <p:cNvPr id="18455" name="Group 31"/>
            <p:cNvGrpSpPr>
              <a:grpSpLocks/>
            </p:cNvGrpSpPr>
            <p:nvPr/>
          </p:nvGrpSpPr>
          <p:grpSpPr bwMode="auto">
            <a:xfrm>
              <a:off x="0" y="2750"/>
              <a:ext cx="958" cy="1206"/>
              <a:chOff x="0" y="2750"/>
              <a:chExt cx="958" cy="1206"/>
            </a:xfrm>
          </p:grpSpPr>
          <p:pic>
            <p:nvPicPr>
              <p:cNvPr id="18457" name="Picture 18" descr="Malý školák"/>
              <p:cNvPicPr>
                <a:picLocks noChangeAspect="1" noChangeArrowheads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0" y="2750"/>
                <a:ext cx="754" cy="120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18458" name="Picture 19" descr="Malá školačka"/>
              <p:cNvPicPr>
                <a:picLocks noChangeAspect="1" noChangeArrowheads="1"/>
              </p:cNvPicPr>
              <p:nvPr/>
            </p:nvPicPr>
            <p:blipFill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431" y="3022"/>
                <a:ext cx="527" cy="843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  <p:pic>
          <p:nvPicPr>
            <p:cNvPr id="18456" name="Picture 21" descr="Malý školák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03" y="3067"/>
              <a:ext cx="528" cy="84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8" name="Group 29"/>
          <p:cNvGrpSpPr>
            <a:grpSpLocks/>
          </p:cNvGrpSpPr>
          <p:nvPr/>
        </p:nvGrpSpPr>
        <p:grpSpPr bwMode="auto">
          <a:xfrm>
            <a:off x="7164388" y="1844675"/>
            <a:ext cx="1863725" cy="1914525"/>
            <a:chOff x="4513" y="1162"/>
            <a:chExt cx="1174" cy="1206"/>
          </a:xfrm>
        </p:grpSpPr>
        <p:pic>
          <p:nvPicPr>
            <p:cNvPr id="18452" name="Picture 20" descr="Malá školačka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513" y="1525"/>
              <a:ext cx="527" cy="84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8453" name="Picture 22" descr="Malý školák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694" y="1162"/>
              <a:ext cx="754" cy="120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8454" name="Picture 23" descr="Malý školák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103" y="1389"/>
              <a:ext cx="584" cy="93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9" name="Group 30"/>
          <p:cNvGrpSpPr>
            <a:grpSpLocks/>
          </p:cNvGrpSpPr>
          <p:nvPr/>
        </p:nvGrpSpPr>
        <p:grpSpPr bwMode="auto">
          <a:xfrm>
            <a:off x="1785938" y="5232400"/>
            <a:ext cx="1819275" cy="1625600"/>
            <a:chOff x="1383" y="2886"/>
            <a:chExt cx="1146" cy="1024"/>
          </a:xfrm>
        </p:grpSpPr>
        <p:pic>
          <p:nvPicPr>
            <p:cNvPr id="18449" name="Picture 24" descr="Malá školačka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383" y="2886"/>
              <a:ext cx="640" cy="102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8450" name="Picture 25" descr="Malý školák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701" y="3022"/>
              <a:ext cx="528" cy="84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8451" name="Picture 26" descr="Malý školák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973" y="2976"/>
              <a:ext cx="556" cy="88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102435" name="Text Box 35"/>
          <p:cNvSpPr txBox="1">
            <a:spLocks noChangeArrowheads="1"/>
          </p:cNvSpPr>
          <p:nvPr/>
        </p:nvSpPr>
        <p:spPr bwMode="auto">
          <a:xfrm>
            <a:off x="4067175" y="4292600"/>
            <a:ext cx="33845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  <a:defRPr/>
            </a:pPr>
            <a:r>
              <a:rPr lang="cs-CZ" sz="2400" b="1">
                <a:effectLst>
                  <a:outerShdw blurRad="38100" dist="38100" dir="2700000" algn="tl">
                    <a:srgbClr val="FFFFFF"/>
                  </a:outerShdw>
                </a:effectLst>
              </a:rPr>
              <a:t>3 + 3 + 3 + 3 + 3 + 3 = </a:t>
            </a:r>
          </a:p>
        </p:txBody>
      </p:sp>
      <p:sp>
        <p:nvSpPr>
          <p:cNvPr id="102436" name="Text Box 36"/>
          <p:cNvSpPr txBox="1">
            <a:spLocks noChangeArrowheads="1"/>
          </p:cNvSpPr>
          <p:nvPr/>
        </p:nvSpPr>
        <p:spPr bwMode="auto">
          <a:xfrm>
            <a:off x="7308850" y="4292600"/>
            <a:ext cx="936625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  <a:defRPr/>
            </a:pPr>
            <a:r>
              <a:rPr lang="cs-CZ" sz="2400" b="1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18</a:t>
            </a:r>
          </a:p>
        </p:txBody>
      </p:sp>
      <p:sp>
        <p:nvSpPr>
          <p:cNvPr id="102437" name="Text Box 37"/>
          <p:cNvSpPr txBox="1">
            <a:spLocks noChangeArrowheads="1"/>
          </p:cNvSpPr>
          <p:nvPr/>
        </p:nvSpPr>
        <p:spPr bwMode="auto">
          <a:xfrm>
            <a:off x="6156325" y="4941888"/>
            <a:ext cx="1368425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  <a:defRPr/>
            </a:pPr>
            <a:r>
              <a:rPr lang="cs-CZ" sz="2400" b="1">
                <a:effectLst>
                  <a:outerShdw blurRad="38100" dist="38100" dir="2700000" algn="tl">
                    <a:srgbClr val="FFFFFF"/>
                  </a:outerShdw>
                </a:effectLst>
              </a:rPr>
              <a:t>6 x 3 =</a:t>
            </a:r>
          </a:p>
        </p:txBody>
      </p:sp>
      <p:sp>
        <p:nvSpPr>
          <p:cNvPr id="102438" name="Text Box 38"/>
          <p:cNvSpPr txBox="1">
            <a:spLocks noChangeArrowheads="1"/>
          </p:cNvSpPr>
          <p:nvPr/>
        </p:nvSpPr>
        <p:spPr bwMode="auto">
          <a:xfrm>
            <a:off x="7308850" y="4868863"/>
            <a:ext cx="936625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  <a:defRPr/>
            </a:pPr>
            <a:r>
              <a:rPr lang="cs-CZ" sz="2400" b="1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18</a:t>
            </a:r>
          </a:p>
        </p:txBody>
      </p:sp>
      <p:sp>
        <p:nvSpPr>
          <p:cNvPr id="102439" name="Text Box 39"/>
          <p:cNvSpPr txBox="1">
            <a:spLocks noChangeArrowheads="1"/>
          </p:cNvSpPr>
          <p:nvPr/>
        </p:nvSpPr>
        <p:spPr bwMode="auto">
          <a:xfrm>
            <a:off x="4929188" y="5643563"/>
            <a:ext cx="3673475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  <a:defRPr/>
            </a:pPr>
            <a:r>
              <a:rPr lang="cs-CZ" sz="2400" b="1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Na výletě bylo 18 dětí.</a:t>
            </a:r>
          </a:p>
        </p:txBody>
      </p:sp>
      <p:sp>
        <p:nvSpPr>
          <p:cNvPr id="4111" name="TextovéPole 36"/>
          <p:cNvSpPr txBox="1">
            <a:spLocks noChangeArrowheads="1"/>
          </p:cNvSpPr>
          <p:nvPr/>
        </p:nvSpPr>
        <p:spPr bwMode="auto">
          <a:xfrm>
            <a:off x="2357438" y="4357688"/>
            <a:ext cx="1643062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1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 sz="12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 sz="12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 sz="12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 sz="12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r" eaLnBrk="1" hangingPunct="1"/>
            <a:r>
              <a:rPr lang="cs-CZ" sz="2000" b="1"/>
              <a:t>Příklad:</a:t>
            </a:r>
          </a:p>
        </p:txBody>
      </p:sp>
      <p:sp>
        <p:nvSpPr>
          <p:cNvPr id="4112" name="TextovéPole 37"/>
          <p:cNvSpPr txBox="1">
            <a:spLocks noChangeArrowheads="1"/>
          </p:cNvSpPr>
          <p:nvPr/>
        </p:nvSpPr>
        <p:spPr bwMode="auto">
          <a:xfrm>
            <a:off x="3571875" y="5715000"/>
            <a:ext cx="1285875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1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 sz="12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 sz="12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 sz="12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 sz="12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r" eaLnBrk="1" hangingPunct="1"/>
            <a:r>
              <a:rPr lang="cs-CZ" sz="1800" b="1"/>
              <a:t>Odpověď:</a:t>
            </a:r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 nodeType="clickPar">
                      <p:stCondLst>
                        <p:cond delay="indefinite"/>
                      </p:stCondLst>
                      <p:childTnLst>
                        <p:par>
                          <p:cTn id="4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1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3" dur="500"/>
                                        <p:tgtEl>
                                          <p:spTgt spid="41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 nodeType="clickPar">
                      <p:stCondLst>
                        <p:cond delay="indefinite"/>
                      </p:stCondLst>
                      <p:childTnLst>
                        <p:par>
                          <p:cTn id="4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6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1024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1024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 nodeType="clickPar">
                      <p:stCondLst>
                        <p:cond delay="indefinite"/>
                      </p:stCondLst>
                      <p:childTnLst>
                        <p:par>
                          <p:cTn id="5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2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4" dur="500"/>
                                        <p:tgtEl>
                                          <p:spTgt spid="1024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 nodeType="clickPar">
                      <p:stCondLst>
                        <p:cond delay="indefinite"/>
                      </p:stCondLst>
                      <p:childTnLst>
                        <p:par>
                          <p:cTn id="5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7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1024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1024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 nodeType="clickPar">
                      <p:stCondLst>
                        <p:cond delay="indefinite"/>
                      </p:stCondLst>
                      <p:childTnLst>
                        <p:par>
                          <p:cTn id="6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3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5" dur="500"/>
                                        <p:tgtEl>
                                          <p:spTgt spid="1024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 nodeType="clickPar">
                      <p:stCondLst>
                        <p:cond delay="indefinite"/>
                      </p:stCondLst>
                      <p:childTnLst>
                        <p:par>
                          <p:cTn id="6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8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0" dur="500"/>
                                        <p:tgtEl>
                                          <p:spTgt spid="41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 nodeType="clickPar">
                      <p:stCondLst>
                        <p:cond delay="indefinite"/>
                      </p:stCondLst>
                      <p:childTnLst>
                        <p:par>
                          <p:cTn id="7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73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5" dur="500" fill="hold"/>
                                        <p:tgtEl>
                                          <p:spTgt spid="1024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" dur="500" fill="hold"/>
                                        <p:tgtEl>
                                          <p:spTgt spid="1024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2435" grpId="0"/>
      <p:bldP spid="102436" grpId="0"/>
      <p:bldP spid="102437" grpId="0"/>
      <p:bldP spid="102438" grpId="0"/>
      <p:bldP spid="102439" grpId="0"/>
      <p:bldP spid="4111" grpId="0"/>
      <p:bldP spid="411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547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cs-CZ" b="1" smtClean="0">
                <a:effectLst>
                  <a:outerShdw blurRad="38100" dist="38100" dir="2700000" algn="tl">
                    <a:srgbClr val="FFFFFF"/>
                  </a:outerShdw>
                </a:effectLst>
              </a:rPr>
              <a:t>Na výletě</a:t>
            </a:r>
          </a:p>
        </p:txBody>
      </p:sp>
      <p:sp>
        <p:nvSpPr>
          <p:cNvPr id="1945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1196975"/>
            <a:ext cx="8229600" cy="4933950"/>
          </a:xfrm>
        </p:spPr>
        <p:txBody>
          <a:bodyPr/>
          <a:lstStyle/>
          <a:p>
            <a:pPr algn="ctr" eaLnBrk="1" hangingPunct="1">
              <a:buFont typeface="Wingdings" pitchFamily="2" charset="2"/>
              <a:buNone/>
            </a:pPr>
            <a:r>
              <a:rPr lang="cs-CZ" sz="2400" b="1" smtClean="0"/>
              <a:t>	Chlapců bylo 10. Kolik bylo dívek?</a:t>
            </a:r>
          </a:p>
        </p:txBody>
      </p:sp>
      <p:grpSp>
        <p:nvGrpSpPr>
          <p:cNvPr id="2" name="Group 4"/>
          <p:cNvGrpSpPr>
            <a:grpSpLocks/>
          </p:cNvGrpSpPr>
          <p:nvPr/>
        </p:nvGrpSpPr>
        <p:grpSpPr bwMode="auto">
          <a:xfrm>
            <a:off x="250825" y="2420938"/>
            <a:ext cx="1916113" cy="2130425"/>
            <a:chOff x="113" y="1344"/>
            <a:chExt cx="1207" cy="1342"/>
          </a:xfrm>
        </p:grpSpPr>
        <p:pic>
          <p:nvPicPr>
            <p:cNvPr id="19488" name="Picture 5" descr="Malá školačka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13" y="1525"/>
              <a:ext cx="726" cy="116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9489" name="Picture 6" descr="Malý školák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76" y="1344"/>
              <a:ext cx="669" cy="107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9490" name="Picture 7" descr="Malá školačka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93" y="1616"/>
              <a:ext cx="527" cy="84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3" name="Group 8"/>
          <p:cNvGrpSpPr>
            <a:grpSpLocks/>
          </p:cNvGrpSpPr>
          <p:nvPr/>
        </p:nvGrpSpPr>
        <p:grpSpPr bwMode="auto">
          <a:xfrm>
            <a:off x="2411413" y="1557338"/>
            <a:ext cx="2205037" cy="1987550"/>
            <a:chOff x="1474" y="1207"/>
            <a:chExt cx="1389" cy="1252"/>
          </a:xfrm>
        </p:grpSpPr>
        <p:pic>
          <p:nvPicPr>
            <p:cNvPr id="19485" name="Picture 9" descr="Malý školák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474" y="1253"/>
              <a:ext cx="754" cy="120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9486" name="Picture 10" descr="Malý školák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109" y="1253"/>
              <a:ext cx="754" cy="120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9487" name="Picture 11" descr="Malá školačka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882" y="1207"/>
              <a:ext cx="612" cy="97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4" name="Group 12"/>
          <p:cNvGrpSpPr>
            <a:grpSpLocks/>
          </p:cNvGrpSpPr>
          <p:nvPr/>
        </p:nvGrpSpPr>
        <p:grpSpPr bwMode="auto">
          <a:xfrm>
            <a:off x="4643438" y="1557338"/>
            <a:ext cx="2132012" cy="1985962"/>
            <a:chOff x="2971" y="1162"/>
            <a:chExt cx="1343" cy="1251"/>
          </a:xfrm>
        </p:grpSpPr>
        <p:grpSp>
          <p:nvGrpSpPr>
            <p:cNvPr id="19481" name="Group 13"/>
            <p:cNvGrpSpPr>
              <a:grpSpLocks/>
            </p:cNvGrpSpPr>
            <p:nvPr/>
          </p:nvGrpSpPr>
          <p:grpSpPr bwMode="auto">
            <a:xfrm>
              <a:off x="2971" y="1298"/>
              <a:ext cx="975" cy="1115"/>
              <a:chOff x="2971" y="1298"/>
              <a:chExt cx="975" cy="1115"/>
            </a:xfrm>
          </p:grpSpPr>
          <p:pic>
            <p:nvPicPr>
              <p:cNvPr id="19483" name="Picture 14" descr="Malá školačka"/>
              <p:cNvPicPr>
                <a:picLocks noChangeAspect="1" noChangeArrowheads="1"/>
              </p:cNvPicPr>
              <p:nvPr/>
            </p:nvPicPr>
            <p:blipFill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3334" y="1434"/>
                <a:ext cx="612" cy="979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19484" name="Picture 15" descr="Malá školačka"/>
              <p:cNvPicPr>
                <a:picLocks noChangeAspect="1" noChangeArrowheads="1"/>
              </p:cNvPicPr>
              <p:nvPr/>
            </p:nvPicPr>
            <p:blipFill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2971" y="1298"/>
                <a:ext cx="669" cy="107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  <p:pic>
          <p:nvPicPr>
            <p:cNvPr id="19482" name="Picture 16" descr="Malý školák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560" y="1162"/>
              <a:ext cx="754" cy="120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6" name="Group 17"/>
          <p:cNvGrpSpPr>
            <a:grpSpLocks/>
          </p:cNvGrpSpPr>
          <p:nvPr/>
        </p:nvGrpSpPr>
        <p:grpSpPr bwMode="auto">
          <a:xfrm>
            <a:off x="323850" y="4437063"/>
            <a:ext cx="1954213" cy="1914525"/>
            <a:chOff x="0" y="2750"/>
            <a:chExt cx="1231" cy="1206"/>
          </a:xfrm>
        </p:grpSpPr>
        <p:grpSp>
          <p:nvGrpSpPr>
            <p:cNvPr id="19477" name="Group 18"/>
            <p:cNvGrpSpPr>
              <a:grpSpLocks/>
            </p:cNvGrpSpPr>
            <p:nvPr/>
          </p:nvGrpSpPr>
          <p:grpSpPr bwMode="auto">
            <a:xfrm>
              <a:off x="0" y="2750"/>
              <a:ext cx="958" cy="1206"/>
              <a:chOff x="0" y="2750"/>
              <a:chExt cx="958" cy="1206"/>
            </a:xfrm>
          </p:grpSpPr>
          <p:pic>
            <p:nvPicPr>
              <p:cNvPr id="19479" name="Picture 19" descr="Malý školák"/>
              <p:cNvPicPr>
                <a:picLocks noChangeAspect="1" noChangeArrowheads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0" y="2750"/>
                <a:ext cx="754" cy="120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19480" name="Picture 20" descr="Malá školačka"/>
              <p:cNvPicPr>
                <a:picLocks noChangeAspect="1" noChangeArrowheads="1"/>
              </p:cNvPicPr>
              <p:nvPr/>
            </p:nvPicPr>
            <p:blipFill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431" y="3022"/>
                <a:ext cx="527" cy="843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  <p:pic>
          <p:nvPicPr>
            <p:cNvPr id="19478" name="Picture 21" descr="Malý školák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03" y="3067"/>
              <a:ext cx="528" cy="84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8" name="Group 22"/>
          <p:cNvGrpSpPr>
            <a:grpSpLocks/>
          </p:cNvGrpSpPr>
          <p:nvPr/>
        </p:nvGrpSpPr>
        <p:grpSpPr bwMode="auto">
          <a:xfrm>
            <a:off x="6877050" y="2276475"/>
            <a:ext cx="1863725" cy="1914525"/>
            <a:chOff x="4513" y="1162"/>
            <a:chExt cx="1174" cy="1206"/>
          </a:xfrm>
        </p:grpSpPr>
        <p:pic>
          <p:nvPicPr>
            <p:cNvPr id="19474" name="Picture 23" descr="Malá školačka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513" y="1525"/>
              <a:ext cx="527" cy="84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9475" name="Picture 24" descr="Malý školák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694" y="1162"/>
              <a:ext cx="754" cy="120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9476" name="Picture 25" descr="Malý školák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103" y="1389"/>
              <a:ext cx="584" cy="93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9" name="Group 26"/>
          <p:cNvGrpSpPr>
            <a:grpSpLocks/>
          </p:cNvGrpSpPr>
          <p:nvPr/>
        </p:nvGrpSpPr>
        <p:grpSpPr bwMode="auto">
          <a:xfrm>
            <a:off x="6948488" y="4437063"/>
            <a:ext cx="1819275" cy="1625600"/>
            <a:chOff x="1383" y="2886"/>
            <a:chExt cx="1146" cy="1024"/>
          </a:xfrm>
        </p:grpSpPr>
        <p:pic>
          <p:nvPicPr>
            <p:cNvPr id="19471" name="Picture 27" descr="Malá školačka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383" y="2886"/>
              <a:ext cx="640" cy="102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9472" name="Picture 28" descr="Malý školák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701" y="3022"/>
              <a:ext cx="528" cy="84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9473" name="Picture 29" descr="Malý školák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973" y="2976"/>
              <a:ext cx="556" cy="88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105507" name="Text Box 35"/>
          <p:cNvSpPr txBox="1">
            <a:spLocks noChangeArrowheads="1"/>
          </p:cNvSpPr>
          <p:nvPr/>
        </p:nvSpPr>
        <p:spPr bwMode="auto">
          <a:xfrm>
            <a:off x="3929063" y="4214813"/>
            <a:ext cx="1584325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  <a:defRPr/>
            </a:pPr>
            <a:r>
              <a:rPr lang="cs-CZ" sz="2400" b="1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18 – 10 =</a:t>
            </a:r>
          </a:p>
        </p:txBody>
      </p:sp>
      <p:sp>
        <p:nvSpPr>
          <p:cNvPr id="105508" name="Text Box 36"/>
          <p:cNvSpPr txBox="1">
            <a:spLocks noChangeArrowheads="1"/>
          </p:cNvSpPr>
          <p:nvPr/>
        </p:nvSpPr>
        <p:spPr bwMode="auto">
          <a:xfrm>
            <a:off x="5513388" y="4214813"/>
            <a:ext cx="1152525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  <a:defRPr/>
            </a:pPr>
            <a:r>
              <a:rPr lang="cs-CZ" sz="2400" b="1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8</a:t>
            </a:r>
          </a:p>
        </p:txBody>
      </p:sp>
      <p:sp>
        <p:nvSpPr>
          <p:cNvPr id="105509" name="Text Box 37"/>
          <p:cNvSpPr txBox="1">
            <a:spLocks noChangeArrowheads="1"/>
          </p:cNvSpPr>
          <p:nvPr/>
        </p:nvSpPr>
        <p:spPr bwMode="auto">
          <a:xfrm>
            <a:off x="4000500" y="5000625"/>
            <a:ext cx="23050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  <a:defRPr/>
            </a:pPr>
            <a:r>
              <a:rPr lang="cs-CZ" sz="2400" b="1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Bylo 8 dívek.</a:t>
            </a:r>
          </a:p>
        </p:txBody>
      </p:sp>
      <p:sp>
        <p:nvSpPr>
          <p:cNvPr id="35" name="TextovéPole 34"/>
          <p:cNvSpPr txBox="1">
            <a:spLocks noChangeArrowheads="1"/>
          </p:cNvSpPr>
          <p:nvPr/>
        </p:nvSpPr>
        <p:spPr bwMode="auto">
          <a:xfrm>
            <a:off x="2214563" y="4286250"/>
            <a:ext cx="1643062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1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 sz="12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 sz="12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 sz="12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 sz="12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r" eaLnBrk="1" hangingPunct="1"/>
            <a:r>
              <a:rPr lang="cs-CZ" sz="2000" b="1"/>
              <a:t>Příklad:</a:t>
            </a:r>
          </a:p>
        </p:txBody>
      </p:sp>
      <p:sp>
        <p:nvSpPr>
          <p:cNvPr id="36" name="TextovéPole 35"/>
          <p:cNvSpPr txBox="1">
            <a:spLocks noChangeArrowheads="1"/>
          </p:cNvSpPr>
          <p:nvPr/>
        </p:nvSpPr>
        <p:spPr bwMode="auto">
          <a:xfrm>
            <a:off x="2643188" y="5072063"/>
            <a:ext cx="1285875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1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 sz="12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 sz="12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 sz="12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 sz="12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r" eaLnBrk="1" hangingPunct="1"/>
            <a:r>
              <a:rPr lang="cs-CZ" sz="1800" b="1"/>
              <a:t>Odpověď:</a:t>
            </a:r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2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 nodeType="afterGroup">
                            <p:stCondLst>
                              <p:cond delay="2500"/>
                            </p:stCondLst>
                            <p:childTnLst>
                              <p:par>
                                <p:cTn id="30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 nodeType="clickPar">
                      <p:stCondLst>
                        <p:cond delay="indefinite"/>
                      </p:stCondLst>
                      <p:childTnLst>
                        <p:par>
                          <p:cTn id="3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6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 nodeType="clickPar">
                      <p:stCondLst>
                        <p:cond delay="indefinite"/>
                      </p:stCondLst>
                      <p:childTnLst>
                        <p:par>
                          <p:cTn id="4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2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5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0550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10550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 nodeType="clickPar">
                      <p:stCondLst>
                        <p:cond delay="indefinite"/>
                      </p:stCondLst>
                      <p:childTnLst>
                        <p:par>
                          <p:cTn id="4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8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5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0" dur="500"/>
                                        <p:tgtEl>
                                          <p:spTgt spid="1055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 nodeType="clickPar">
                      <p:stCondLst>
                        <p:cond delay="indefinite"/>
                      </p:stCondLst>
                      <p:childTnLst>
                        <p:par>
                          <p:cTn id="5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 nodeType="clickPar">
                      <p:stCondLst>
                        <p:cond delay="indefinite"/>
                      </p:stCondLst>
                      <p:childTnLst>
                        <p:par>
                          <p:cTn id="5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5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10550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10550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5507" grpId="0"/>
      <p:bldP spid="105508" grpId="0"/>
      <p:bldP spid="105509" grpId="0"/>
      <p:bldP spid="35" grpId="0"/>
      <p:bldP spid="36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752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cs-CZ" b="1" smtClean="0">
                <a:effectLst>
                  <a:outerShdw blurRad="38100" dist="38100" dir="2700000" algn="tl">
                    <a:srgbClr val="FFFFFF"/>
                  </a:outerShdw>
                </a:effectLst>
              </a:rPr>
              <a:t>Na výletě</a:t>
            </a:r>
          </a:p>
        </p:txBody>
      </p:sp>
      <p:sp>
        <p:nvSpPr>
          <p:cNvPr id="2048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28625" y="1214438"/>
            <a:ext cx="8229600" cy="4933950"/>
          </a:xfrm>
        </p:spPr>
        <p:txBody>
          <a:bodyPr/>
          <a:lstStyle/>
          <a:p>
            <a:pPr algn="ctr" eaLnBrk="1" hangingPunct="1">
              <a:buFont typeface="Wingdings" pitchFamily="2" charset="2"/>
              <a:buNone/>
            </a:pPr>
            <a:r>
              <a:rPr lang="cs-CZ" sz="2400" b="1" smtClean="0"/>
              <a:t>	Každá dívka měla v batůžku 3 bonbóny. </a:t>
            </a:r>
            <a:br>
              <a:rPr lang="cs-CZ" sz="2400" b="1" smtClean="0"/>
            </a:br>
            <a:r>
              <a:rPr lang="cs-CZ" sz="2400" b="1" smtClean="0"/>
              <a:t>Kolik měly dívky dohromady bonbónů?</a:t>
            </a:r>
          </a:p>
        </p:txBody>
      </p:sp>
      <p:grpSp>
        <p:nvGrpSpPr>
          <p:cNvPr id="2" name="Group 47"/>
          <p:cNvGrpSpPr>
            <a:grpSpLocks/>
          </p:cNvGrpSpPr>
          <p:nvPr/>
        </p:nvGrpSpPr>
        <p:grpSpPr bwMode="auto">
          <a:xfrm>
            <a:off x="0" y="3573463"/>
            <a:ext cx="1785938" cy="1362075"/>
            <a:chOff x="249" y="1525"/>
            <a:chExt cx="1125" cy="858"/>
          </a:xfrm>
        </p:grpSpPr>
        <p:pic>
          <p:nvPicPr>
            <p:cNvPr id="20525" name="Picture 42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12" y="1525"/>
              <a:ext cx="354" cy="34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0526" name="Picture 44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49" y="1842"/>
              <a:ext cx="354" cy="34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0527" name="Picture 45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67" y="1842"/>
              <a:ext cx="469" cy="54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0528" name="Picture 46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020" y="1706"/>
              <a:ext cx="354" cy="34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3" name="Group 48"/>
          <p:cNvGrpSpPr>
            <a:grpSpLocks/>
          </p:cNvGrpSpPr>
          <p:nvPr/>
        </p:nvGrpSpPr>
        <p:grpSpPr bwMode="auto">
          <a:xfrm>
            <a:off x="0" y="5300663"/>
            <a:ext cx="1785938" cy="1362075"/>
            <a:chOff x="249" y="1525"/>
            <a:chExt cx="1125" cy="858"/>
          </a:xfrm>
        </p:grpSpPr>
        <p:pic>
          <p:nvPicPr>
            <p:cNvPr id="20521" name="Picture 49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12" y="1525"/>
              <a:ext cx="354" cy="34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0522" name="Picture 50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49" y="1842"/>
              <a:ext cx="354" cy="34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0523" name="Picture 51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67" y="1842"/>
              <a:ext cx="469" cy="54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0524" name="Picture 52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020" y="1706"/>
              <a:ext cx="354" cy="34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4" name="Group 53"/>
          <p:cNvGrpSpPr>
            <a:grpSpLocks/>
          </p:cNvGrpSpPr>
          <p:nvPr/>
        </p:nvGrpSpPr>
        <p:grpSpPr bwMode="auto">
          <a:xfrm>
            <a:off x="611188" y="2133600"/>
            <a:ext cx="1785937" cy="1362075"/>
            <a:chOff x="249" y="1525"/>
            <a:chExt cx="1125" cy="858"/>
          </a:xfrm>
        </p:grpSpPr>
        <p:pic>
          <p:nvPicPr>
            <p:cNvPr id="20517" name="Picture 54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12" y="1525"/>
              <a:ext cx="354" cy="34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0518" name="Picture 55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49" y="1842"/>
              <a:ext cx="354" cy="34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0519" name="Picture 56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67" y="1842"/>
              <a:ext cx="469" cy="54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0520" name="Picture 57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020" y="1706"/>
              <a:ext cx="354" cy="34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5" name="Group 58"/>
          <p:cNvGrpSpPr>
            <a:grpSpLocks/>
          </p:cNvGrpSpPr>
          <p:nvPr/>
        </p:nvGrpSpPr>
        <p:grpSpPr bwMode="auto">
          <a:xfrm>
            <a:off x="2700338" y="1989138"/>
            <a:ext cx="1785937" cy="1362075"/>
            <a:chOff x="249" y="1525"/>
            <a:chExt cx="1125" cy="858"/>
          </a:xfrm>
        </p:grpSpPr>
        <p:pic>
          <p:nvPicPr>
            <p:cNvPr id="20513" name="Picture 59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12" y="1525"/>
              <a:ext cx="354" cy="34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0514" name="Picture 60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49" y="1842"/>
              <a:ext cx="354" cy="34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0515" name="Picture 61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67" y="1842"/>
              <a:ext cx="469" cy="54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0516" name="Picture 62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020" y="1706"/>
              <a:ext cx="354" cy="34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6" name="Group 63"/>
          <p:cNvGrpSpPr>
            <a:grpSpLocks/>
          </p:cNvGrpSpPr>
          <p:nvPr/>
        </p:nvGrpSpPr>
        <p:grpSpPr bwMode="auto">
          <a:xfrm>
            <a:off x="6588125" y="2133600"/>
            <a:ext cx="1785938" cy="1362075"/>
            <a:chOff x="249" y="1525"/>
            <a:chExt cx="1125" cy="858"/>
          </a:xfrm>
        </p:grpSpPr>
        <p:pic>
          <p:nvPicPr>
            <p:cNvPr id="20509" name="Picture 64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12" y="1525"/>
              <a:ext cx="354" cy="34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0510" name="Picture 65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49" y="1842"/>
              <a:ext cx="354" cy="34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0511" name="Picture 66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67" y="1842"/>
              <a:ext cx="469" cy="54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0512" name="Picture 67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020" y="1706"/>
              <a:ext cx="354" cy="34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7" name="Group 68"/>
          <p:cNvGrpSpPr>
            <a:grpSpLocks/>
          </p:cNvGrpSpPr>
          <p:nvPr/>
        </p:nvGrpSpPr>
        <p:grpSpPr bwMode="auto">
          <a:xfrm>
            <a:off x="7358063" y="3644900"/>
            <a:ext cx="1785937" cy="1362075"/>
            <a:chOff x="249" y="1525"/>
            <a:chExt cx="1125" cy="858"/>
          </a:xfrm>
        </p:grpSpPr>
        <p:pic>
          <p:nvPicPr>
            <p:cNvPr id="20505" name="Picture 69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12" y="1525"/>
              <a:ext cx="354" cy="34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0506" name="Picture 70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49" y="1842"/>
              <a:ext cx="354" cy="34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0507" name="Picture 71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67" y="1842"/>
              <a:ext cx="469" cy="54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0508" name="Picture 72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020" y="1706"/>
              <a:ext cx="354" cy="34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8" name="Group 73"/>
          <p:cNvGrpSpPr>
            <a:grpSpLocks/>
          </p:cNvGrpSpPr>
          <p:nvPr/>
        </p:nvGrpSpPr>
        <p:grpSpPr bwMode="auto">
          <a:xfrm>
            <a:off x="4643438" y="2060575"/>
            <a:ext cx="1785937" cy="1362075"/>
            <a:chOff x="249" y="1525"/>
            <a:chExt cx="1125" cy="858"/>
          </a:xfrm>
        </p:grpSpPr>
        <p:pic>
          <p:nvPicPr>
            <p:cNvPr id="20501" name="Picture 74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12" y="1525"/>
              <a:ext cx="354" cy="34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0502" name="Picture 75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49" y="1842"/>
              <a:ext cx="354" cy="34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0503" name="Picture 76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67" y="1842"/>
              <a:ext cx="469" cy="54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0504" name="Picture 77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020" y="1706"/>
              <a:ext cx="354" cy="34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9" name="Group 78"/>
          <p:cNvGrpSpPr>
            <a:grpSpLocks/>
          </p:cNvGrpSpPr>
          <p:nvPr/>
        </p:nvGrpSpPr>
        <p:grpSpPr bwMode="auto">
          <a:xfrm>
            <a:off x="7358063" y="5229225"/>
            <a:ext cx="1785937" cy="1362075"/>
            <a:chOff x="249" y="1525"/>
            <a:chExt cx="1125" cy="858"/>
          </a:xfrm>
        </p:grpSpPr>
        <p:pic>
          <p:nvPicPr>
            <p:cNvPr id="20497" name="Picture 79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12" y="1525"/>
              <a:ext cx="354" cy="34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0498" name="Picture 80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49" y="1842"/>
              <a:ext cx="354" cy="34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0499" name="Picture 81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67" y="1842"/>
              <a:ext cx="469" cy="54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0500" name="Picture 82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020" y="1706"/>
              <a:ext cx="354" cy="34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107603" name="Text Box 83"/>
          <p:cNvSpPr txBox="1">
            <a:spLocks noChangeArrowheads="1"/>
          </p:cNvSpPr>
          <p:nvPr/>
        </p:nvSpPr>
        <p:spPr bwMode="auto">
          <a:xfrm>
            <a:off x="3857625" y="4214813"/>
            <a:ext cx="1295400" cy="519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  <a:defRPr/>
            </a:pPr>
            <a:r>
              <a:rPr lang="cs-CZ" sz="2800" b="1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8 x 3 =</a:t>
            </a:r>
          </a:p>
        </p:txBody>
      </p:sp>
      <p:sp>
        <p:nvSpPr>
          <p:cNvPr id="107604" name="Text Box 84"/>
          <p:cNvSpPr txBox="1">
            <a:spLocks noChangeArrowheads="1"/>
          </p:cNvSpPr>
          <p:nvPr/>
        </p:nvSpPr>
        <p:spPr bwMode="auto">
          <a:xfrm>
            <a:off x="5224463" y="4214813"/>
            <a:ext cx="719137" cy="519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  <a:defRPr/>
            </a:pPr>
            <a:r>
              <a:rPr lang="cs-CZ" sz="28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24</a:t>
            </a:r>
          </a:p>
        </p:txBody>
      </p:sp>
      <p:sp>
        <p:nvSpPr>
          <p:cNvPr id="107605" name="Text Box 85"/>
          <p:cNvSpPr txBox="1">
            <a:spLocks noChangeArrowheads="1"/>
          </p:cNvSpPr>
          <p:nvPr/>
        </p:nvSpPr>
        <p:spPr bwMode="auto">
          <a:xfrm>
            <a:off x="2143125" y="5500688"/>
            <a:ext cx="4608513" cy="822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  <a:defRPr/>
            </a:pPr>
            <a:r>
              <a:rPr lang="cs-CZ" sz="2400" b="1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Dohromady měly dívky 24 bonbónů.</a:t>
            </a:r>
          </a:p>
        </p:txBody>
      </p:sp>
      <p:sp>
        <p:nvSpPr>
          <p:cNvPr id="49" name="TextovéPole 48"/>
          <p:cNvSpPr txBox="1">
            <a:spLocks noChangeArrowheads="1"/>
          </p:cNvSpPr>
          <p:nvPr/>
        </p:nvSpPr>
        <p:spPr bwMode="auto">
          <a:xfrm>
            <a:off x="2214563" y="4286250"/>
            <a:ext cx="1643062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1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 sz="12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 sz="12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 sz="12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 sz="12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r" eaLnBrk="1" hangingPunct="1"/>
            <a:r>
              <a:rPr lang="cs-CZ" sz="2000" b="1"/>
              <a:t>Příklad:</a:t>
            </a:r>
          </a:p>
        </p:txBody>
      </p:sp>
      <p:sp>
        <p:nvSpPr>
          <p:cNvPr id="50" name="TextovéPole 49"/>
          <p:cNvSpPr txBox="1">
            <a:spLocks noChangeArrowheads="1"/>
          </p:cNvSpPr>
          <p:nvPr/>
        </p:nvSpPr>
        <p:spPr bwMode="auto">
          <a:xfrm>
            <a:off x="2500313" y="5072063"/>
            <a:ext cx="1285875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1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 sz="12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 sz="12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 sz="12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 sz="12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r" eaLnBrk="1" hangingPunct="1"/>
            <a:r>
              <a:rPr lang="cs-CZ" sz="1800" b="1"/>
              <a:t>Odpověď:</a:t>
            </a:r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9" presetID="3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3" presetID="3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17" presetID="3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21" presetID="3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 nodeType="afterGroup">
                            <p:stCondLst>
                              <p:cond delay="2500"/>
                            </p:stCondLst>
                            <p:childTnLst>
                              <p:par>
                                <p:cTn id="25" presetID="3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29" presetID="3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1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 nodeType="afterGroup">
                            <p:stCondLst>
                              <p:cond delay="3500"/>
                            </p:stCondLst>
                            <p:childTnLst>
                              <p:par>
                                <p:cTn id="33" presetID="3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5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 nodeType="clickPar">
                      <p:stCondLst>
                        <p:cond delay="indefinite"/>
                      </p:stCondLst>
                      <p:childTnLst>
                        <p:par>
                          <p:cTn id="3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8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 nodeType="clickPar">
                      <p:stCondLst>
                        <p:cond delay="indefinite"/>
                      </p:stCondLst>
                      <p:childTnLst>
                        <p:par>
                          <p:cTn id="4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4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6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10760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10760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 nodeType="clickPar">
                      <p:stCondLst>
                        <p:cond delay="indefinite"/>
                      </p:stCondLst>
                      <p:childTnLst>
                        <p:par>
                          <p:cTn id="4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6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2" dur="500"/>
                                        <p:tgtEl>
                                          <p:spTgt spid="1076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 nodeType="clickPar">
                      <p:stCondLst>
                        <p:cond delay="indefinite"/>
                      </p:stCondLst>
                      <p:childTnLst>
                        <p:par>
                          <p:cTn id="5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 nodeType="clickPar">
                      <p:stCondLst>
                        <p:cond delay="indefinite"/>
                      </p:stCondLst>
                      <p:childTnLst>
                        <p:par>
                          <p:cTn id="6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6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10760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500" fill="hold"/>
                                        <p:tgtEl>
                                          <p:spTgt spid="10760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7603" grpId="0"/>
      <p:bldP spid="107604" grpId="0"/>
      <p:bldP spid="107605" grpId="0"/>
      <p:bldP spid="49" grpId="0"/>
      <p:bldP spid="50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854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cs-CZ" b="1" smtClean="0">
                <a:effectLst>
                  <a:outerShdw blurRad="38100" dist="38100" dir="2700000" algn="tl">
                    <a:srgbClr val="FFFFFF"/>
                  </a:outerShdw>
                </a:effectLst>
              </a:rPr>
              <a:t>Na výletě</a:t>
            </a:r>
          </a:p>
        </p:txBody>
      </p:sp>
      <p:sp>
        <p:nvSpPr>
          <p:cNvPr id="2150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1196975"/>
            <a:ext cx="8229600" cy="4933950"/>
          </a:xfrm>
        </p:spPr>
        <p:txBody>
          <a:bodyPr/>
          <a:lstStyle/>
          <a:p>
            <a:pPr algn="ctr" eaLnBrk="1" hangingPunct="1">
              <a:buFont typeface="Wingdings" pitchFamily="2" charset="2"/>
              <a:buNone/>
            </a:pPr>
            <a:r>
              <a:rPr lang="cs-CZ" sz="2400" b="1" smtClean="0"/>
              <a:t>	Každý chlapec měl v batůžku 2 bonbóny. </a:t>
            </a:r>
            <a:br>
              <a:rPr lang="cs-CZ" sz="2400" b="1" smtClean="0"/>
            </a:br>
            <a:r>
              <a:rPr lang="cs-CZ" sz="2400" b="1" smtClean="0"/>
              <a:t>Kolik měli chlapci dohromady bonbónů?</a:t>
            </a:r>
          </a:p>
        </p:txBody>
      </p:sp>
      <p:sp>
        <p:nvSpPr>
          <p:cNvPr id="108588" name="Text Box 44"/>
          <p:cNvSpPr txBox="1">
            <a:spLocks noChangeArrowheads="1"/>
          </p:cNvSpPr>
          <p:nvPr/>
        </p:nvSpPr>
        <p:spPr bwMode="auto">
          <a:xfrm>
            <a:off x="4000500" y="4214813"/>
            <a:ext cx="1512888" cy="519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  <a:defRPr/>
            </a:pPr>
            <a:r>
              <a:rPr lang="cs-CZ" sz="2800" b="1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10 x 2 =</a:t>
            </a:r>
          </a:p>
        </p:txBody>
      </p:sp>
      <p:sp>
        <p:nvSpPr>
          <p:cNvPr id="108589" name="Text Box 45"/>
          <p:cNvSpPr txBox="1">
            <a:spLocks noChangeArrowheads="1"/>
          </p:cNvSpPr>
          <p:nvPr/>
        </p:nvSpPr>
        <p:spPr bwMode="auto">
          <a:xfrm>
            <a:off x="5584825" y="4214813"/>
            <a:ext cx="719138" cy="519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  <a:defRPr/>
            </a:pPr>
            <a:r>
              <a:rPr lang="cs-CZ" sz="2800" b="1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20</a:t>
            </a:r>
          </a:p>
        </p:txBody>
      </p:sp>
      <p:sp>
        <p:nvSpPr>
          <p:cNvPr id="108590" name="Text Box 46"/>
          <p:cNvSpPr txBox="1">
            <a:spLocks noChangeArrowheads="1"/>
          </p:cNvSpPr>
          <p:nvPr/>
        </p:nvSpPr>
        <p:spPr bwMode="auto">
          <a:xfrm>
            <a:off x="2214563" y="5643563"/>
            <a:ext cx="4608512" cy="822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  <a:defRPr/>
            </a:pPr>
            <a:r>
              <a:rPr lang="cs-CZ" sz="2400" b="1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Dohromady měli chlapci 20 bonbónů.</a:t>
            </a:r>
          </a:p>
        </p:txBody>
      </p:sp>
      <p:grpSp>
        <p:nvGrpSpPr>
          <p:cNvPr id="2" name="Group 59"/>
          <p:cNvGrpSpPr>
            <a:grpSpLocks/>
          </p:cNvGrpSpPr>
          <p:nvPr/>
        </p:nvGrpSpPr>
        <p:grpSpPr bwMode="auto">
          <a:xfrm>
            <a:off x="900113" y="2636838"/>
            <a:ext cx="1497012" cy="838200"/>
            <a:chOff x="1202" y="1933"/>
            <a:chExt cx="943" cy="528"/>
          </a:xfrm>
        </p:grpSpPr>
        <p:pic>
          <p:nvPicPr>
            <p:cNvPr id="21550" name="Picture 51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429" y="1933"/>
              <a:ext cx="455" cy="52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1551" name="Picture 57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791" y="2024"/>
              <a:ext cx="354" cy="34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1552" name="Picture 58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202" y="1979"/>
              <a:ext cx="354" cy="34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3" name="Group 60"/>
          <p:cNvGrpSpPr>
            <a:grpSpLocks/>
          </p:cNvGrpSpPr>
          <p:nvPr/>
        </p:nvGrpSpPr>
        <p:grpSpPr bwMode="auto">
          <a:xfrm>
            <a:off x="2771775" y="2133600"/>
            <a:ext cx="1497013" cy="838200"/>
            <a:chOff x="1202" y="1933"/>
            <a:chExt cx="943" cy="528"/>
          </a:xfrm>
        </p:grpSpPr>
        <p:pic>
          <p:nvPicPr>
            <p:cNvPr id="21547" name="Picture 61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429" y="1933"/>
              <a:ext cx="455" cy="52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1548" name="Picture 62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791" y="2024"/>
              <a:ext cx="354" cy="34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1549" name="Picture 63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202" y="1979"/>
              <a:ext cx="354" cy="34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4" name="Group 64"/>
          <p:cNvGrpSpPr>
            <a:grpSpLocks/>
          </p:cNvGrpSpPr>
          <p:nvPr/>
        </p:nvGrpSpPr>
        <p:grpSpPr bwMode="auto">
          <a:xfrm>
            <a:off x="4716463" y="2133600"/>
            <a:ext cx="1497012" cy="838200"/>
            <a:chOff x="1202" y="1933"/>
            <a:chExt cx="943" cy="528"/>
          </a:xfrm>
        </p:grpSpPr>
        <p:pic>
          <p:nvPicPr>
            <p:cNvPr id="21544" name="Picture 65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429" y="1933"/>
              <a:ext cx="455" cy="52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1545" name="Picture 66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791" y="2024"/>
              <a:ext cx="354" cy="34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1546" name="Picture 67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202" y="1979"/>
              <a:ext cx="354" cy="34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5" name="Group 68"/>
          <p:cNvGrpSpPr>
            <a:grpSpLocks/>
          </p:cNvGrpSpPr>
          <p:nvPr/>
        </p:nvGrpSpPr>
        <p:grpSpPr bwMode="auto">
          <a:xfrm>
            <a:off x="0" y="3644900"/>
            <a:ext cx="1497013" cy="838200"/>
            <a:chOff x="1202" y="1933"/>
            <a:chExt cx="943" cy="528"/>
          </a:xfrm>
        </p:grpSpPr>
        <p:pic>
          <p:nvPicPr>
            <p:cNvPr id="21541" name="Picture 69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429" y="1933"/>
              <a:ext cx="455" cy="52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1542" name="Picture 70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791" y="2024"/>
              <a:ext cx="354" cy="34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1543" name="Picture 71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202" y="1979"/>
              <a:ext cx="354" cy="34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6" name="Group 72"/>
          <p:cNvGrpSpPr>
            <a:grpSpLocks/>
          </p:cNvGrpSpPr>
          <p:nvPr/>
        </p:nvGrpSpPr>
        <p:grpSpPr bwMode="auto">
          <a:xfrm>
            <a:off x="107950" y="4724400"/>
            <a:ext cx="1497013" cy="838200"/>
            <a:chOff x="1202" y="1933"/>
            <a:chExt cx="943" cy="528"/>
          </a:xfrm>
        </p:grpSpPr>
        <p:pic>
          <p:nvPicPr>
            <p:cNvPr id="21538" name="Picture 73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429" y="1933"/>
              <a:ext cx="455" cy="52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1539" name="Picture 74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791" y="2024"/>
              <a:ext cx="354" cy="34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1540" name="Picture 75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202" y="1979"/>
              <a:ext cx="354" cy="34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7" name="Group 76"/>
          <p:cNvGrpSpPr>
            <a:grpSpLocks/>
          </p:cNvGrpSpPr>
          <p:nvPr/>
        </p:nvGrpSpPr>
        <p:grpSpPr bwMode="auto">
          <a:xfrm>
            <a:off x="684213" y="5661025"/>
            <a:ext cx="1497012" cy="838200"/>
            <a:chOff x="1202" y="1933"/>
            <a:chExt cx="943" cy="528"/>
          </a:xfrm>
        </p:grpSpPr>
        <p:pic>
          <p:nvPicPr>
            <p:cNvPr id="21535" name="Picture 77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429" y="1933"/>
              <a:ext cx="455" cy="52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1536" name="Picture 78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791" y="2024"/>
              <a:ext cx="354" cy="34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1537" name="Picture 79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202" y="1979"/>
              <a:ext cx="354" cy="34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8" name="Group 80"/>
          <p:cNvGrpSpPr>
            <a:grpSpLocks/>
          </p:cNvGrpSpPr>
          <p:nvPr/>
        </p:nvGrpSpPr>
        <p:grpSpPr bwMode="auto">
          <a:xfrm>
            <a:off x="6877050" y="5734050"/>
            <a:ext cx="1497013" cy="838200"/>
            <a:chOff x="1202" y="1933"/>
            <a:chExt cx="943" cy="528"/>
          </a:xfrm>
        </p:grpSpPr>
        <p:pic>
          <p:nvPicPr>
            <p:cNvPr id="21532" name="Picture 81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429" y="1933"/>
              <a:ext cx="455" cy="52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1533" name="Picture 82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791" y="2024"/>
              <a:ext cx="354" cy="34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1534" name="Picture 83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202" y="1979"/>
              <a:ext cx="354" cy="34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9" name="Group 84"/>
          <p:cNvGrpSpPr>
            <a:grpSpLocks/>
          </p:cNvGrpSpPr>
          <p:nvPr/>
        </p:nvGrpSpPr>
        <p:grpSpPr bwMode="auto">
          <a:xfrm>
            <a:off x="7646988" y="4797425"/>
            <a:ext cx="1497012" cy="838200"/>
            <a:chOff x="1202" y="1933"/>
            <a:chExt cx="943" cy="528"/>
          </a:xfrm>
        </p:grpSpPr>
        <p:pic>
          <p:nvPicPr>
            <p:cNvPr id="21529" name="Picture 85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429" y="1933"/>
              <a:ext cx="455" cy="52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1530" name="Picture 86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791" y="2024"/>
              <a:ext cx="354" cy="34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1531" name="Picture 87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202" y="1979"/>
              <a:ext cx="354" cy="34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10" name="Group 88"/>
          <p:cNvGrpSpPr>
            <a:grpSpLocks/>
          </p:cNvGrpSpPr>
          <p:nvPr/>
        </p:nvGrpSpPr>
        <p:grpSpPr bwMode="auto">
          <a:xfrm>
            <a:off x="7646988" y="3500438"/>
            <a:ext cx="1497012" cy="838200"/>
            <a:chOff x="1202" y="1933"/>
            <a:chExt cx="943" cy="528"/>
          </a:xfrm>
        </p:grpSpPr>
        <p:pic>
          <p:nvPicPr>
            <p:cNvPr id="21526" name="Picture 89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429" y="1933"/>
              <a:ext cx="455" cy="52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1527" name="Picture 90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791" y="2024"/>
              <a:ext cx="354" cy="34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1528" name="Picture 91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202" y="1979"/>
              <a:ext cx="354" cy="34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11" name="Group 92"/>
          <p:cNvGrpSpPr>
            <a:grpSpLocks/>
          </p:cNvGrpSpPr>
          <p:nvPr/>
        </p:nvGrpSpPr>
        <p:grpSpPr bwMode="auto">
          <a:xfrm>
            <a:off x="6588125" y="2565400"/>
            <a:ext cx="1497013" cy="838200"/>
            <a:chOff x="1202" y="1933"/>
            <a:chExt cx="943" cy="528"/>
          </a:xfrm>
        </p:grpSpPr>
        <p:pic>
          <p:nvPicPr>
            <p:cNvPr id="21523" name="Picture 93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429" y="1933"/>
              <a:ext cx="455" cy="52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1524" name="Picture 94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791" y="2024"/>
              <a:ext cx="354" cy="34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1525" name="Picture 95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202" y="1979"/>
              <a:ext cx="354" cy="34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49" name="TextovéPole 48"/>
          <p:cNvSpPr txBox="1">
            <a:spLocks noChangeArrowheads="1"/>
          </p:cNvSpPr>
          <p:nvPr/>
        </p:nvSpPr>
        <p:spPr bwMode="auto">
          <a:xfrm>
            <a:off x="2286000" y="4286250"/>
            <a:ext cx="1643063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1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 sz="12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 sz="12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 sz="12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 sz="12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r" eaLnBrk="1" hangingPunct="1"/>
            <a:r>
              <a:rPr lang="cs-CZ" sz="2000" b="1"/>
              <a:t>Příklad:</a:t>
            </a:r>
          </a:p>
        </p:txBody>
      </p:sp>
      <p:sp>
        <p:nvSpPr>
          <p:cNvPr id="50" name="TextovéPole 49"/>
          <p:cNvSpPr txBox="1">
            <a:spLocks noChangeArrowheads="1"/>
          </p:cNvSpPr>
          <p:nvPr/>
        </p:nvSpPr>
        <p:spPr bwMode="auto">
          <a:xfrm>
            <a:off x="2571750" y="5214938"/>
            <a:ext cx="1285875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1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 sz="12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 sz="12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 sz="12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 sz="12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r" eaLnBrk="1" hangingPunct="1"/>
            <a:r>
              <a:rPr lang="cs-CZ" sz="1800" b="1"/>
              <a:t>Odpověď:</a:t>
            </a:r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9" presetID="3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3" presetID="3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17" presetID="3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21" presetID="3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3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 nodeType="afterGroup">
                            <p:stCondLst>
                              <p:cond delay="2500"/>
                            </p:stCondLst>
                            <p:childTnLst>
                              <p:par>
                                <p:cTn id="25" presetID="3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29" presetID="3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1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 nodeType="afterGroup">
                            <p:stCondLst>
                              <p:cond delay="3500"/>
                            </p:stCondLst>
                            <p:childTnLst>
                              <p:par>
                                <p:cTn id="33" presetID="3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5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 nodeType="afterGroup">
                            <p:stCondLst>
                              <p:cond delay="4000"/>
                            </p:stCondLst>
                            <p:childTnLst>
                              <p:par>
                                <p:cTn id="37" presetID="3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 nodeType="afterGroup">
                            <p:stCondLst>
                              <p:cond delay="4500"/>
                            </p:stCondLst>
                            <p:childTnLst>
                              <p:par>
                                <p:cTn id="41" presetID="3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 nodeType="clickPar">
                      <p:stCondLst>
                        <p:cond delay="indefinite"/>
                      </p:stCondLst>
                      <p:childTnLst>
                        <p:par>
                          <p:cTn id="4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6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 nodeType="clickPar">
                      <p:stCondLst>
                        <p:cond delay="indefinite"/>
                      </p:stCondLst>
                      <p:childTnLst>
                        <p:par>
                          <p:cTn id="5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2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5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10858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10858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 nodeType="clickPar">
                      <p:stCondLst>
                        <p:cond delay="indefinite"/>
                      </p:stCondLst>
                      <p:childTnLst>
                        <p:par>
                          <p:cTn id="5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8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5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0" dur="500"/>
                                        <p:tgtEl>
                                          <p:spTgt spid="1085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 nodeType="clickPar">
                      <p:stCondLst>
                        <p:cond delay="indefinite"/>
                      </p:stCondLst>
                      <p:childTnLst>
                        <p:par>
                          <p:cTn id="6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3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 nodeType="clickPar">
                      <p:stCondLst>
                        <p:cond delay="indefinite"/>
                      </p:stCondLst>
                      <p:childTnLst>
                        <p:par>
                          <p:cTn id="6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9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5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1" dur="500" fill="hold"/>
                                        <p:tgtEl>
                                          <p:spTgt spid="10859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" dur="500" fill="hold"/>
                                        <p:tgtEl>
                                          <p:spTgt spid="1085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8588" grpId="0"/>
      <p:bldP spid="108589" grpId="0"/>
      <p:bldP spid="108590" grpId="0"/>
      <p:bldP spid="49" grpId="0"/>
      <p:bldP spid="50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957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cs-CZ" b="1" smtClean="0">
                <a:effectLst>
                  <a:outerShdw blurRad="38100" dist="38100" dir="2700000" algn="tl">
                    <a:srgbClr val="FFFFFF"/>
                  </a:outerShdw>
                </a:effectLst>
              </a:rPr>
              <a:t>Na výletě</a:t>
            </a:r>
          </a:p>
        </p:txBody>
      </p:sp>
      <p:sp>
        <p:nvSpPr>
          <p:cNvPr id="2253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1196975"/>
            <a:ext cx="8229600" cy="4933950"/>
          </a:xfrm>
        </p:spPr>
        <p:txBody>
          <a:bodyPr/>
          <a:lstStyle/>
          <a:p>
            <a:pPr algn="ctr" eaLnBrk="1" hangingPunct="1">
              <a:buFont typeface="Wingdings" pitchFamily="2" charset="2"/>
              <a:buNone/>
            </a:pPr>
            <a:r>
              <a:rPr lang="cs-CZ" sz="2400" b="1" smtClean="0"/>
              <a:t>	Kdo měl více bonbónů? Chlapci nebo dívky?</a:t>
            </a:r>
            <a:br>
              <a:rPr lang="cs-CZ" sz="2400" b="1" smtClean="0"/>
            </a:br>
            <a:r>
              <a:rPr lang="cs-CZ" sz="2400" b="1" smtClean="0"/>
              <a:t>A o kolik?</a:t>
            </a:r>
          </a:p>
        </p:txBody>
      </p:sp>
      <p:pic>
        <p:nvPicPr>
          <p:cNvPr id="109615" name="Picture 47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750" y="3573463"/>
            <a:ext cx="863600" cy="8143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9617" name="Picture 49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40650" y="3573463"/>
            <a:ext cx="698500" cy="850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2" name="Group 119"/>
          <p:cNvGrpSpPr>
            <a:grpSpLocks/>
          </p:cNvGrpSpPr>
          <p:nvPr/>
        </p:nvGrpSpPr>
        <p:grpSpPr bwMode="auto">
          <a:xfrm>
            <a:off x="0" y="2133600"/>
            <a:ext cx="1979613" cy="3297238"/>
            <a:chOff x="0" y="1344"/>
            <a:chExt cx="1247" cy="2077"/>
          </a:xfrm>
        </p:grpSpPr>
        <p:pic>
          <p:nvPicPr>
            <p:cNvPr id="22564" name="Picture 75"/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1434"/>
              <a:ext cx="272" cy="2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2565" name="Picture 76"/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95" y="1389"/>
              <a:ext cx="272" cy="2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2566" name="Picture 77"/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57" y="1344"/>
              <a:ext cx="272" cy="2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2567" name="Picture 78"/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1752"/>
              <a:ext cx="272" cy="2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2568" name="Picture 79"/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975" y="1344"/>
              <a:ext cx="272" cy="2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2569" name="Picture 80"/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40" y="1661"/>
              <a:ext cx="272" cy="2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2570" name="Picture 81"/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12" y="1661"/>
              <a:ext cx="272" cy="2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2571" name="Picture 82"/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2886"/>
              <a:ext cx="272" cy="2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2572" name="Picture 83"/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2024"/>
              <a:ext cx="272" cy="2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2573" name="Picture 84"/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2296"/>
              <a:ext cx="272" cy="2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2574" name="Picture 85"/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2614"/>
              <a:ext cx="272" cy="2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2575" name="Picture 86"/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884" y="1616"/>
              <a:ext cx="272" cy="2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2576" name="Picture 87"/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95" y="1979"/>
              <a:ext cx="272" cy="2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2577" name="Picture 88"/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12" y="1933"/>
              <a:ext cx="272" cy="2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2578" name="Picture 89"/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930" y="1888"/>
              <a:ext cx="272" cy="2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2579" name="Picture 90"/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3158"/>
              <a:ext cx="272" cy="2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2580" name="Picture 91"/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40" y="2886"/>
              <a:ext cx="272" cy="2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2581" name="Picture 92"/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57" y="2840"/>
              <a:ext cx="272" cy="2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2582" name="Picture 93"/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40" y="3158"/>
              <a:ext cx="272" cy="2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2583" name="Picture 94"/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57" y="3113"/>
              <a:ext cx="272" cy="2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2584" name="Picture 95"/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975" y="3067"/>
              <a:ext cx="272" cy="2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2585" name="Picture 96"/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975" y="2750"/>
              <a:ext cx="272" cy="2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2586" name="Picture 97"/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930" y="2160"/>
              <a:ext cx="272" cy="2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2587" name="Picture 98"/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930" y="2432"/>
              <a:ext cx="272" cy="2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3" name="Group 121"/>
          <p:cNvGrpSpPr>
            <a:grpSpLocks/>
          </p:cNvGrpSpPr>
          <p:nvPr/>
        </p:nvGrpSpPr>
        <p:grpSpPr bwMode="auto">
          <a:xfrm>
            <a:off x="7092950" y="1989138"/>
            <a:ext cx="2051050" cy="3370262"/>
            <a:chOff x="4468" y="1253"/>
            <a:chExt cx="1292" cy="2123"/>
          </a:xfrm>
        </p:grpSpPr>
        <p:pic>
          <p:nvPicPr>
            <p:cNvPr id="22544" name="Picture 99"/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488" y="3022"/>
              <a:ext cx="272" cy="2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2545" name="Picture 100"/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488" y="2750"/>
              <a:ext cx="272" cy="2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2546" name="Picture 101"/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488" y="2478"/>
              <a:ext cx="272" cy="2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2547" name="Picture 102"/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488" y="2160"/>
              <a:ext cx="272" cy="2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2548" name="Picture 103"/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488" y="1888"/>
              <a:ext cx="272" cy="2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2549" name="Picture 104"/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488" y="1570"/>
              <a:ext cx="272" cy="2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2550" name="Picture 105"/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148" y="1933"/>
              <a:ext cx="272" cy="2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2551" name="Picture 106"/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785" y="1933"/>
              <a:ext cx="272" cy="2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2552" name="Picture 107"/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193" y="2840"/>
              <a:ext cx="272" cy="2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2553" name="Picture 108"/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785" y="2886"/>
              <a:ext cx="272" cy="2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2554" name="Picture 109"/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193" y="1616"/>
              <a:ext cx="272" cy="2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2555" name="Picture 110"/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830" y="1570"/>
              <a:ext cx="272" cy="2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2556" name="Picture 111"/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488" y="1253"/>
              <a:ext cx="272" cy="2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2557" name="Picture 112"/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193" y="1298"/>
              <a:ext cx="272" cy="2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2558" name="Picture 113"/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148" y="3067"/>
              <a:ext cx="272" cy="2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2559" name="Picture 114"/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830" y="3113"/>
              <a:ext cx="272" cy="2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2560" name="Picture 115"/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830" y="1344"/>
              <a:ext cx="272" cy="2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2561" name="Picture 116"/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558" y="2659"/>
              <a:ext cx="272" cy="2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2562" name="Picture 117"/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558" y="2296"/>
              <a:ext cx="272" cy="2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2563" name="Picture 118"/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468" y="1888"/>
              <a:ext cx="272" cy="2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109688" name="Text Box 120"/>
          <p:cNvSpPr txBox="1">
            <a:spLocks noChangeArrowheads="1"/>
          </p:cNvSpPr>
          <p:nvPr/>
        </p:nvSpPr>
        <p:spPr bwMode="auto">
          <a:xfrm>
            <a:off x="179388" y="5516563"/>
            <a:ext cx="165735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  <a:defRPr/>
            </a:pPr>
            <a:r>
              <a:rPr lang="cs-CZ" sz="2000" b="1">
                <a:effectLst>
                  <a:outerShdw blurRad="38100" dist="38100" dir="2700000" algn="tl">
                    <a:srgbClr val="FFFFFF"/>
                  </a:outerShdw>
                </a:effectLst>
              </a:rPr>
              <a:t>24 bonbónů</a:t>
            </a:r>
          </a:p>
        </p:txBody>
      </p:sp>
      <p:sp>
        <p:nvSpPr>
          <p:cNvPr id="109690" name="Text Box 122"/>
          <p:cNvSpPr txBox="1">
            <a:spLocks noChangeArrowheads="1"/>
          </p:cNvSpPr>
          <p:nvPr/>
        </p:nvSpPr>
        <p:spPr bwMode="auto">
          <a:xfrm>
            <a:off x="7308850" y="5445125"/>
            <a:ext cx="165735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  <a:defRPr/>
            </a:pPr>
            <a:r>
              <a:rPr lang="cs-CZ" sz="2000" b="1">
                <a:effectLst>
                  <a:outerShdw blurRad="38100" dist="38100" dir="2700000" algn="tl">
                    <a:srgbClr val="FFFFFF"/>
                  </a:outerShdw>
                </a:effectLst>
              </a:rPr>
              <a:t>20 bonbónů</a:t>
            </a:r>
          </a:p>
        </p:txBody>
      </p:sp>
      <p:sp>
        <p:nvSpPr>
          <p:cNvPr id="109691" name="Text Box 123"/>
          <p:cNvSpPr txBox="1">
            <a:spLocks noChangeArrowheads="1"/>
          </p:cNvSpPr>
          <p:nvPr/>
        </p:nvSpPr>
        <p:spPr bwMode="auto">
          <a:xfrm>
            <a:off x="4140200" y="2492375"/>
            <a:ext cx="1152525" cy="1006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  <a:defRPr/>
            </a:pPr>
            <a:r>
              <a:rPr lang="cs-CZ" sz="6000" b="1">
                <a:effectLst>
                  <a:outerShdw blurRad="38100" dist="38100" dir="2700000" algn="tl">
                    <a:srgbClr val="FFFFFF"/>
                  </a:outerShdw>
                </a:effectLst>
              </a:rPr>
              <a:t>&gt;</a:t>
            </a:r>
          </a:p>
        </p:txBody>
      </p:sp>
      <p:sp>
        <p:nvSpPr>
          <p:cNvPr id="109692" name="Text Box 124"/>
          <p:cNvSpPr txBox="1">
            <a:spLocks noChangeArrowheads="1"/>
          </p:cNvSpPr>
          <p:nvPr/>
        </p:nvSpPr>
        <p:spPr bwMode="auto">
          <a:xfrm>
            <a:off x="3214688" y="4071938"/>
            <a:ext cx="1800225" cy="519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  <a:defRPr/>
            </a:pPr>
            <a:r>
              <a:rPr lang="cs-CZ" sz="2800" b="1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24 – 20 =</a:t>
            </a:r>
          </a:p>
        </p:txBody>
      </p:sp>
      <p:sp>
        <p:nvSpPr>
          <p:cNvPr id="109694" name="Text Box 126"/>
          <p:cNvSpPr txBox="1">
            <a:spLocks noChangeArrowheads="1"/>
          </p:cNvSpPr>
          <p:nvPr/>
        </p:nvSpPr>
        <p:spPr bwMode="auto">
          <a:xfrm>
            <a:off x="5087938" y="4071938"/>
            <a:ext cx="792162" cy="519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  <a:defRPr/>
            </a:pPr>
            <a:r>
              <a:rPr lang="cs-CZ" sz="28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4</a:t>
            </a:r>
          </a:p>
        </p:txBody>
      </p:sp>
      <p:sp>
        <p:nvSpPr>
          <p:cNvPr id="109695" name="Text Box 127"/>
          <p:cNvSpPr txBox="1">
            <a:spLocks noChangeArrowheads="1"/>
          </p:cNvSpPr>
          <p:nvPr/>
        </p:nvSpPr>
        <p:spPr bwMode="auto">
          <a:xfrm>
            <a:off x="2714625" y="5715000"/>
            <a:ext cx="3816350" cy="822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1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 sz="12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 sz="12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 sz="12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 sz="12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cs-CZ" sz="2400" b="1"/>
              <a:t>Dívky měly o 4 bonbóny více než chlapci.</a:t>
            </a:r>
          </a:p>
        </p:txBody>
      </p:sp>
      <p:sp>
        <p:nvSpPr>
          <p:cNvPr id="60" name="TextovéPole 59"/>
          <p:cNvSpPr txBox="1">
            <a:spLocks noChangeArrowheads="1"/>
          </p:cNvSpPr>
          <p:nvPr/>
        </p:nvSpPr>
        <p:spPr bwMode="auto">
          <a:xfrm>
            <a:off x="3357563" y="3643313"/>
            <a:ext cx="1643062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1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 sz="12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 sz="12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 sz="12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 sz="12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r" eaLnBrk="1" hangingPunct="1"/>
            <a:r>
              <a:rPr lang="cs-CZ" sz="2000" b="1"/>
              <a:t>Příklad:</a:t>
            </a:r>
          </a:p>
        </p:txBody>
      </p:sp>
      <p:sp>
        <p:nvSpPr>
          <p:cNvPr id="61" name="TextovéPole 60"/>
          <p:cNvSpPr txBox="1">
            <a:spLocks noChangeArrowheads="1"/>
          </p:cNvSpPr>
          <p:nvPr/>
        </p:nvSpPr>
        <p:spPr bwMode="auto">
          <a:xfrm>
            <a:off x="2786063" y="5286375"/>
            <a:ext cx="1285875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1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 sz="12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 sz="12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 sz="12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 sz="12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r" eaLnBrk="1" hangingPunct="1"/>
            <a:r>
              <a:rPr lang="cs-CZ" sz="1800" b="1"/>
              <a:t>Odpověď:</a:t>
            </a:r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6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096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9" presetID="3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3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6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" dur="500"/>
                                        <p:tgtEl>
                                          <p:spTgt spid="1096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 nodeType="clickPar">
                      <p:stCondLst>
                        <p:cond delay="indefinite"/>
                      </p:stCondLst>
                      <p:childTnLst>
                        <p:par>
                          <p:cTn id="1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8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6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0" dur="500"/>
                                        <p:tgtEl>
                                          <p:spTgt spid="1096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22" presetID="3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4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26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6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8" dur="500"/>
                                        <p:tgtEl>
                                          <p:spTgt spid="1096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 nodeType="clickPar">
                      <p:stCondLst>
                        <p:cond delay="indefinite"/>
                      </p:stCondLst>
                      <p:childTnLst>
                        <p:par>
                          <p:cTn id="3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1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6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10969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10969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 nodeType="clickPar">
                      <p:stCondLst>
                        <p:cond delay="indefinite"/>
                      </p:stCondLst>
                      <p:childTnLst>
                        <p:par>
                          <p:cTn id="3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7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 nodeType="clickPar">
                      <p:stCondLst>
                        <p:cond delay="indefinite"/>
                      </p:stCondLst>
                      <p:childTnLst>
                        <p:par>
                          <p:cTn id="4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3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6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10969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10969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 nodeType="clickPar">
                      <p:stCondLst>
                        <p:cond delay="indefinite"/>
                      </p:stCondLst>
                      <p:childTnLst>
                        <p:par>
                          <p:cTn id="4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9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6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1" dur="500"/>
                                        <p:tgtEl>
                                          <p:spTgt spid="1096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 nodeType="clickPar">
                      <p:stCondLst>
                        <p:cond delay="indefinite"/>
                      </p:stCondLst>
                      <p:childTnLst>
                        <p:par>
                          <p:cTn id="5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4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 nodeType="clickPar">
                      <p:stCondLst>
                        <p:cond delay="indefinite"/>
                      </p:stCondLst>
                      <p:childTnLst>
                        <p:par>
                          <p:cTn id="5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0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6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10969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10969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9688" grpId="0"/>
      <p:bldP spid="109690" grpId="0"/>
      <p:bldP spid="109691" grpId="0"/>
      <p:bldP spid="109692" grpId="0"/>
      <p:bldP spid="109694" grpId="0"/>
      <p:bldP spid="109695" grpId="0"/>
      <p:bldP spid="60" grpId="0"/>
      <p:bldP spid="61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059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cs-CZ" b="1" smtClean="0">
                <a:effectLst>
                  <a:outerShdw blurRad="38100" dist="38100" dir="2700000" algn="tl">
                    <a:srgbClr val="FFFFFF"/>
                  </a:outerShdw>
                </a:effectLst>
              </a:rPr>
              <a:t>Na výletě</a:t>
            </a:r>
          </a:p>
        </p:txBody>
      </p:sp>
      <p:sp>
        <p:nvSpPr>
          <p:cNvPr id="2355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95288" y="1125538"/>
            <a:ext cx="8229600" cy="4933950"/>
          </a:xfrm>
        </p:spPr>
        <p:txBody>
          <a:bodyPr/>
          <a:lstStyle/>
          <a:p>
            <a:pPr algn="ctr" eaLnBrk="1" hangingPunct="1">
              <a:buFont typeface="Wingdings" pitchFamily="2" charset="2"/>
              <a:buNone/>
            </a:pPr>
            <a:r>
              <a:rPr lang="cs-CZ" sz="2400" b="1" smtClean="0"/>
              <a:t>	Kdo ví, kolik měla třída celkem bonbónů?</a:t>
            </a:r>
          </a:p>
        </p:txBody>
      </p:sp>
      <p:pic>
        <p:nvPicPr>
          <p:cNvPr id="23556" name="Picture 7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781300"/>
            <a:ext cx="431800" cy="4175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3557" name="Picture 8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8313" y="1844675"/>
            <a:ext cx="431800" cy="4175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3558" name="Picture 9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6013" y="1844675"/>
            <a:ext cx="431800" cy="4175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3559" name="Picture 1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349500"/>
            <a:ext cx="431800" cy="4175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3560" name="Picture 1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35150" y="1844675"/>
            <a:ext cx="431800" cy="4175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3561" name="Picture 1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188" y="2420938"/>
            <a:ext cx="431800" cy="4175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3562" name="Picture 1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84438" y="1916113"/>
            <a:ext cx="431800" cy="4175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3563" name="Picture 1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437063"/>
            <a:ext cx="431800" cy="4175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3564" name="Picture 1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284538"/>
            <a:ext cx="431800" cy="4175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3565" name="Picture 16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860800"/>
            <a:ext cx="431800" cy="4175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3566" name="Picture 17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1913" y="2924175"/>
            <a:ext cx="431800" cy="4175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3567" name="Picture 18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32138" y="1916113"/>
            <a:ext cx="431800" cy="4175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3568" name="Picture 19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188" y="3068638"/>
            <a:ext cx="431800" cy="4175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3569" name="Picture 2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87450" y="2420938"/>
            <a:ext cx="431800" cy="4175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3570" name="Picture 2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3713" y="2349500"/>
            <a:ext cx="431800" cy="4175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3571" name="Picture 2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941888"/>
            <a:ext cx="431800" cy="4175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3572" name="Picture 2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59113" y="2420938"/>
            <a:ext cx="431800" cy="4175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3573" name="Picture 2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04025" y="2852738"/>
            <a:ext cx="431800" cy="4175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3574" name="Picture 2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5516563"/>
            <a:ext cx="431800" cy="4175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3575" name="Picture 26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6021388"/>
            <a:ext cx="431800" cy="4175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3576" name="Picture 27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1050" y="2852738"/>
            <a:ext cx="431800" cy="4175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3577" name="Picture 28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51725" y="2852738"/>
            <a:ext cx="431800" cy="4175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3578" name="Picture 29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11413" y="2420938"/>
            <a:ext cx="431800" cy="4175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3579" name="Picture 3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01013" y="3141663"/>
            <a:ext cx="431800" cy="4175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3580" name="Picture 3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12200" y="5949950"/>
            <a:ext cx="431800" cy="4175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3581" name="Picture 3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12200" y="5516563"/>
            <a:ext cx="431800" cy="4175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3582" name="Picture 3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12200" y="4941888"/>
            <a:ext cx="431800" cy="4175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3583" name="Picture 3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12200" y="4365625"/>
            <a:ext cx="431800" cy="4175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3584" name="Picture 36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12200" y="3860800"/>
            <a:ext cx="431800" cy="4175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3585" name="Picture 37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12200" y="2852738"/>
            <a:ext cx="431800" cy="4175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3586" name="Picture 38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92950" y="2349500"/>
            <a:ext cx="431800" cy="4175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3587" name="Picture 39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19700" y="1916113"/>
            <a:ext cx="431800" cy="4175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3588" name="Picture 4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12200" y="3357563"/>
            <a:ext cx="431800" cy="4175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3589" name="Picture 4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88125" y="2420938"/>
            <a:ext cx="431800" cy="4175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3590" name="Picture 4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72450" y="2565400"/>
            <a:ext cx="431800" cy="4175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3591" name="Picture 4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67625" y="2349500"/>
            <a:ext cx="431800" cy="4175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3592" name="Picture 4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12200" y="2349500"/>
            <a:ext cx="431800" cy="4175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3593" name="Picture 4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88350" y="1989138"/>
            <a:ext cx="431800" cy="4175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3594" name="Picture 46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92725" y="2420938"/>
            <a:ext cx="431800" cy="4175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3595" name="Picture 47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40425" y="2420938"/>
            <a:ext cx="431800" cy="4175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3596" name="Picture 48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12088" y="1916113"/>
            <a:ext cx="431800" cy="4175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3597" name="Picture 49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88125" y="1916113"/>
            <a:ext cx="431800" cy="4175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3598" name="Picture 5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40425" y="1916113"/>
            <a:ext cx="431800" cy="4175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3599" name="Picture 5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4388" y="1916113"/>
            <a:ext cx="431800" cy="4175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0647" name="Text Box 55"/>
          <p:cNvSpPr txBox="1">
            <a:spLocks noChangeArrowheads="1"/>
          </p:cNvSpPr>
          <p:nvPr/>
        </p:nvSpPr>
        <p:spPr bwMode="auto">
          <a:xfrm>
            <a:off x="3563938" y="3644900"/>
            <a:ext cx="1800225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  <a:defRPr/>
            </a:pPr>
            <a:r>
              <a:rPr lang="cs-CZ" sz="2800" b="1">
                <a:effectLst>
                  <a:outerShdw blurRad="38100" dist="38100" dir="2700000" algn="tl">
                    <a:srgbClr val="FFFFFF"/>
                  </a:outerShdw>
                </a:effectLst>
              </a:rPr>
              <a:t>24 + 20 =</a:t>
            </a:r>
          </a:p>
        </p:txBody>
      </p:sp>
      <p:sp>
        <p:nvSpPr>
          <p:cNvPr id="110648" name="Text Box 56"/>
          <p:cNvSpPr txBox="1">
            <a:spLocks noChangeArrowheads="1"/>
          </p:cNvSpPr>
          <p:nvPr/>
        </p:nvSpPr>
        <p:spPr bwMode="auto">
          <a:xfrm>
            <a:off x="5508625" y="3644900"/>
            <a:ext cx="792163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  <a:defRPr/>
            </a:pPr>
            <a:r>
              <a:rPr lang="cs-CZ" sz="2800" b="1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44</a:t>
            </a:r>
          </a:p>
        </p:txBody>
      </p:sp>
      <p:sp>
        <p:nvSpPr>
          <p:cNvPr id="110649" name="Text Box 57"/>
          <p:cNvSpPr txBox="1">
            <a:spLocks noChangeArrowheads="1"/>
          </p:cNvSpPr>
          <p:nvPr/>
        </p:nvSpPr>
        <p:spPr bwMode="auto">
          <a:xfrm>
            <a:off x="2771775" y="5013325"/>
            <a:ext cx="3816350" cy="822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1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 sz="12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 sz="12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 sz="12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 sz="12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cs-CZ" sz="2400" b="1"/>
              <a:t>Třída měla celkem 44 bonbónů.</a:t>
            </a:r>
          </a:p>
        </p:txBody>
      </p:sp>
      <p:pic>
        <p:nvPicPr>
          <p:cNvPr id="23603" name="Picture 59" descr="Malá školačka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35375" y="1700213"/>
            <a:ext cx="895350" cy="1482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3604" name="Picture 60" descr="Malý školák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56100" y="1700213"/>
            <a:ext cx="871538" cy="1441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0656" name="Text Box 64"/>
          <p:cNvSpPr txBox="1">
            <a:spLocks noChangeArrowheads="1"/>
          </p:cNvSpPr>
          <p:nvPr/>
        </p:nvSpPr>
        <p:spPr bwMode="auto">
          <a:xfrm>
            <a:off x="4284663" y="6237288"/>
            <a:ext cx="2663825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  <a:defRPr/>
            </a:pPr>
            <a:r>
              <a:rPr lang="cs-CZ" sz="2000" b="1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Počítali jste skvěle!</a:t>
            </a:r>
          </a:p>
        </p:txBody>
      </p:sp>
      <p:pic>
        <p:nvPicPr>
          <p:cNvPr id="110657" name="Picture 65" descr="o&amp;ccaron;i, modrá, lidé, š&amp;tcaron;astný, konverzace, tvá&amp;rcaron;e, obli&amp;ccaron;ej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35825" y="5589588"/>
            <a:ext cx="1103313" cy="1101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274" name="Text Box 58"/>
          <p:cNvSpPr txBox="1">
            <a:spLocks noChangeArrowheads="1"/>
          </p:cNvSpPr>
          <p:nvPr/>
        </p:nvSpPr>
        <p:spPr bwMode="auto">
          <a:xfrm>
            <a:off x="2124075" y="3716338"/>
            <a:ext cx="1655763" cy="396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1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 sz="12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 sz="12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 sz="12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 sz="12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cs-CZ" sz="2000" b="1"/>
              <a:t>Příklad:</a:t>
            </a:r>
          </a:p>
        </p:txBody>
      </p:sp>
      <p:sp>
        <p:nvSpPr>
          <p:cNvPr id="9275" name="Text Box 59"/>
          <p:cNvSpPr txBox="1">
            <a:spLocks noChangeArrowheads="1"/>
          </p:cNvSpPr>
          <p:nvPr/>
        </p:nvSpPr>
        <p:spPr bwMode="auto">
          <a:xfrm>
            <a:off x="1476375" y="5013325"/>
            <a:ext cx="1655763" cy="396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1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 sz="12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 sz="12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 sz="12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 sz="12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cs-CZ" sz="2000" b="1"/>
              <a:t>Odpověď:</a:t>
            </a:r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92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6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106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106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6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6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" dur="500"/>
                                        <p:tgtEl>
                                          <p:spTgt spid="1106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3" dur="500"/>
                                        <p:tgtEl>
                                          <p:spTgt spid="92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 nodeType="clickPar">
                      <p:stCondLst>
                        <p:cond delay="indefinite"/>
                      </p:stCondLst>
                      <p:childTnLst>
                        <p:par>
                          <p:cTn id="2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6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6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106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1106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 nodeType="clickPar">
                      <p:stCondLst>
                        <p:cond delay="indefinite"/>
                      </p:stCondLst>
                      <p:childTnLst>
                        <p:par>
                          <p:cTn id="3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2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6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1106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1106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 nodeType="clickPar">
                      <p:stCondLst>
                        <p:cond delay="indefinite"/>
                      </p:stCondLst>
                      <p:childTnLst>
                        <p:par>
                          <p:cTn id="3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8" presetID="21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6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40" dur="500"/>
                                        <p:tgtEl>
                                          <p:spTgt spid="1106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0647" grpId="0"/>
      <p:bldP spid="110648" grpId="0"/>
      <p:bldP spid="110649" grpId="0"/>
      <p:bldP spid="110656" grpId="0"/>
      <p:bldP spid="9274" grpId="0"/>
      <p:bldP spid="9275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161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cs-CZ" b="1" smtClean="0">
                <a:effectLst>
                  <a:outerShdw blurRad="38100" dist="38100" dir="2700000" algn="tl">
                    <a:srgbClr val="FFFFFF"/>
                  </a:outerShdw>
                </a:effectLst>
              </a:rPr>
              <a:t>Test</a:t>
            </a:r>
          </a:p>
        </p:txBody>
      </p:sp>
      <p:sp>
        <p:nvSpPr>
          <p:cNvPr id="2457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1196975"/>
            <a:ext cx="8229600" cy="4933950"/>
          </a:xfrm>
        </p:spPr>
        <p:txBody>
          <a:bodyPr/>
          <a:lstStyle/>
          <a:p>
            <a:pPr eaLnBrk="1" hangingPunct="1"/>
            <a:r>
              <a:rPr lang="cs-CZ" sz="2000" b="1" smtClean="0"/>
              <a:t>Za každý správně vypočítaný příklad si zasloužíš 3 bonbóny.</a:t>
            </a:r>
          </a:p>
        </p:txBody>
      </p:sp>
      <p:sp>
        <p:nvSpPr>
          <p:cNvPr id="111620" name="Text Box 4"/>
          <p:cNvSpPr txBox="1">
            <a:spLocks noChangeArrowheads="1"/>
          </p:cNvSpPr>
          <p:nvPr/>
        </p:nvSpPr>
        <p:spPr bwMode="auto">
          <a:xfrm>
            <a:off x="684213" y="1844675"/>
            <a:ext cx="935037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1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 sz="12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 sz="12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 sz="12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 sz="12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cs-CZ" sz="1800" b="1"/>
              <a:t>6 x 3 =</a:t>
            </a:r>
          </a:p>
        </p:txBody>
      </p:sp>
      <p:sp>
        <p:nvSpPr>
          <p:cNvPr id="111621" name="Text Box 5"/>
          <p:cNvSpPr txBox="1">
            <a:spLocks noChangeArrowheads="1"/>
          </p:cNvSpPr>
          <p:nvPr/>
        </p:nvSpPr>
        <p:spPr bwMode="auto">
          <a:xfrm>
            <a:off x="684213" y="2205038"/>
            <a:ext cx="935037" cy="366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1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 sz="12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 sz="12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 sz="12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 sz="12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cs-CZ" sz="1800" b="1"/>
              <a:t>1 x 3 =</a:t>
            </a:r>
          </a:p>
        </p:txBody>
      </p:sp>
      <p:sp>
        <p:nvSpPr>
          <p:cNvPr id="111622" name="Text Box 6"/>
          <p:cNvSpPr txBox="1">
            <a:spLocks noChangeArrowheads="1"/>
          </p:cNvSpPr>
          <p:nvPr/>
        </p:nvSpPr>
        <p:spPr bwMode="auto">
          <a:xfrm>
            <a:off x="684213" y="2565400"/>
            <a:ext cx="935037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1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 sz="12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 sz="12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 sz="12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 sz="12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cs-CZ" sz="1800" b="1"/>
              <a:t>5 x 3 =</a:t>
            </a:r>
          </a:p>
        </p:txBody>
      </p:sp>
      <p:sp>
        <p:nvSpPr>
          <p:cNvPr id="111623" name="Text Box 7"/>
          <p:cNvSpPr txBox="1">
            <a:spLocks noChangeArrowheads="1"/>
          </p:cNvSpPr>
          <p:nvPr/>
        </p:nvSpPr>
        <p:spPr bwMode="auto">
          <a:xfrm>
            <a:off x="684213" y="2924175"/>
            <a:ext cx="935037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1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 sz="12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 sz="12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 sz="12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 sz="12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cs-CZ" sz="1800" b="1"/>
              <a:t>9 x 3 =</a:t>
            </a:r>
          </a:p>
        </p:txBody>
      </p:sp>
      <p:sp>
        <p:nvSpPr>
          <p:cNvPr id="111624" name="Text Box 8"/>
          <p:cNvSpPr txBox="1">
            <a:spLocks noChangeArrowheads="1"/>
          </p:cNvSpPr>
          <p:nvPr/>
        </p:nvSpPr>
        <p:spPr bwMode="auto">
          <a:xfrm>
            <a:off x="684213" y="3284538"/>
            <a:ext cx="935037" cy="366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1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 sz="12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 sz="12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 sz="12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 sz="12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cs-CZ" sz="1800" b="1"/>
              <a:t>4 x 3 =</a:t>
            </a:r>
          </a:p>
        </p:txBody>
      </p:sp>
      <p:sp>
        <p:nvSpPr>
          <p:cNvPr id="111625" name="Text Box 9"/>
          <p:cNvSpPr txBox="1">
            <a:spLocks noChangeArrowheads="1"/>
          </p:cNvSpPr>
          <p:nvPr/>
        </p:nvSpPr>
        <p:spPr bwMode="auto">
          <a:xfrm>
            <a:off x="684213" y="3644900"/>
            <a:ext cx="935037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1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 sz="12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 sz="12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 sz="12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 sz="12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cs-CZ" sz="1800" b="1"/>
              <a:t>2 x 3 =</a:t>
            </a:r>
          </a:p>
        </p:txBody>
      </p:sp>
      <p:sp>
        <p:nvSpPr>
          <p:cNvPr id="111626" name="Text Box 10"/>
          <p:cNvSpPr txBox="1">
            <a:spLocks noChangeArrowheads="1"/>
          </p:cNvSpPr>
          <p:nvPr/>
        </p:nvSpPr>
        <p:spPr bwMode="auto">
          <a:xfrm>
            <a:off x="684213" y="4005263"/>
            <a:ext cx="935037" cy="366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1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 sz="12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 sz="12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 sz="12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 sz="12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cs-CZ" sz="1800" b="1"/>
              <a:t>3 x 3 =</a:t>
            </a:r>
          </a:p>
        </p:txBody>
      </p:sp>
      <p:sp>
        <p:nvSpPr>
          <p:cNvPr id="111627" name="Text Box 11"/>
          <p:cNvSpPr txBox="1">
            <a:spLocks noChangeArrowheads="1"/>
          </p:cNvSpPr>
          <p:nvPr/>
        </p:nvSpPr>
        <p:spPr bwMode="auto">
          <a:xfrm>
            <a:off x="684213" y="4365625"/>
            <a:ext cx="935037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1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 sz="12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 sz="12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 sz="12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 sz="12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cs-CZ" sz="1800" b="1"/>
              <a:t>7 x 3 =</a:t>
            </a:r>
          </a:p>
        </p:txBody>
      </p:sp>
      <p:sp>
        <p:nvSpPr>
          <p:cNvPr id="111628" name="Text Box 12"/>
          <p:cNvSpPr txBox="1">
            <a:spLocks noChangeArrowheads="1"/>
          </p:cNvSpPr>
          <p:nvPr/>
        </p:nvSpPr>
        <p:spPr bwMode="auto">
          <a:xfrm>
            <a:off x="684213" y="4724400"/>
            <a:ext cx="935037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1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 sz="12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 sz="12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 sz="12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 sz="12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cs-CZ" sz="1800" b="1"/>
              <a:t>8 x 3 =</a:t>
            </a:r>
          </a:p>
        </p:txBody>
      </p:sp>
      <p:sp>
        <p:nvSpPr>
          <p:cNvPr id="111629" name="Text Box 13"/>
          <p:cNvSpPr txBox="1">
            <a:spLocks noChangeArrowheads="1"/>
          </p:cNvSpPr>
          <p:nvPr/>
        </p:nvSpPr>
        <p:spPr bwMode="auto">
          <a:xfrm>
            <a:off x="684213" y="5084763"/>
            <a:ext cx="935037" cy="366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1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 sz="12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 sz="12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 sz="12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 sz="12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cs-CZ" sz="1800" b="1"/>
              <a:t>0 x 3 =</a:t>
            </a:r>
          </a:p>
        </p:txBody>
      </p:sp>
      <p:sp>
        <p:nvSpPr>
          <p:cNvPr id="111631" name="Text Box 15"/>
          <p:cNvSpPr txBox="1">
            <a:spLocks noChangeArrowheads="1"/>
          </p:cNvSpPr>
          <p:nvPr/>
        </p:nvSpPr>
        <p:spPr bwMode="auto">
          <a:xfrm>
            <a:off x="1619250" y="1844675"/>
            <a:ext cx="935038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1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 sz="12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 sz="12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 sz="12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 sz="12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cs-CZ" sz="1800" b="1">
                <a:solidFill>
                  <a:srgbClr val="FF0000"/>
                </a:solidFill>
              </a:rPr>
              <a:t>18</a:t>
            </a:r>
          </a:p>
        </p:txBody>
      </p:sp>
      <p:sp>
        <p:nvSpPr>
          <p:cNvPr id="111632" name="Text Box 16"/>
          <p:cNvSpPr txBox="1">
            <a:spLocks noChangeArrowheads="1"/>
          </p:cNvSpPr>
          <p:nvPr/>
        </p:nvSpPr>
        <p:spPr bwMode="auto">
          <a:xfrm>
            <a:off x="1619250" y="2205038"/>
            <a:ext cx="935038" cy="366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1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 sz="12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 sz="12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 sz="12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 sz="12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cs-CZ" sz="1800" b="1">
                <a:solidFill>
                  <a:srgbClr val="FF0000"/>
                </a:solidFill>
              </a:rPr>
              <a:t>3</a:t>
            </a:r>
          </a:p>
        </p:txBody>
      </p:sp>
      <p:sp>
        <p:nvSpPr>
          <p:cNvPr id="111633" name="Text Box 17"/>
          <p:cNvSpPr txBox="1">
            <a:spLocks noChangeArrowheads="1"/>
          </p:cNvSpPr>
          <p:nvPr/>
        </p:nvSpPr>
        <p:spPr bwMode="auto">
          <a:xfrm>
            <a:off x="1619250" y="2565400"/>
            <a:ext cx="935038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1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 sz="12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 sz="12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 sz="12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 sz="12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cs-CZ" sz="1800" b="1">
                <a:solidFill>
                  <a:srgbClr val="FF0000"/>
                </a:solidFill>
              </a:rPr>
              <a:t>15</a:t>
            </a:r>
          </a:p>
        </p:txBody>
      </p:sp>
      <p:sp>
        <p:nvSpPr>
          <p:cNvPr id="111634" name="Text Box 18"/>
          <p:cNvSpPr txBox="1">
            <a:spLocks noChangeArrowheads="1"/>
          </p:cNvSpPr>
          <p:nvPr/>
        </p:nvSpPr>
        <p:spPr bwMode="auto">
          <a:xfrm>
            <a:off x="1619250" y="2924175"/>
            <a:ext cx="935038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1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 sz="12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 sz="12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 sz="12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 sz="12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cs-CZ" sz="1800" b="1">
                <a:solidFill>
                  <a:srgbClr val="FF0000"/>
                </a:solidFill>
              </a:rPr>
              <a:t>27</a:t>
            </a:r>
          </a:p>
        </p:txBody>
      </p:sp>
      <p:sp>
        <p:nvSpPr>
          <p:cNvPr id="111635" name="Text Box 19"/>
          <p:cNvSpPr txBox="1">
            <a:spLocks noChangeArrowheads="1"/>
          </p:cNvSpPr>
          <p:nvPr/>
        </p:nvSpPr>
        <p:spPr bwMode="auto">
          <a:xfrm>
            <a:off x="1619250" y="3284538"/>
            <a:ext cx="935038" cy="366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1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 sz="12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 sz="12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 sz="12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 sz="12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cs-CZ" sz="1800" b="1">
                <a:solidFill>
                  <a:srgbClr val="FF0000"/>
                </a:solidFill>
              </a:rPr>
              <a:t>12</a:t>
            </a:r>
          </a:p>
        </p:txBody>
      </p:sp>
      <p:sp>
        <p:nvSpPr>
          <p:cNvPr id="111636" name="Text Box 20"/>
          <p:cNvSpPr txBox="1">
            <a:spLocks noChangeArrowheads="1"/>
          </p:cNvSpPr>
          <p:nvPr/>
        </p:nvSpPr>
        <p:spPr bwMode="auto">
          <a:xfrm>
            <a:off x="1619250" y="3644900"/>
            <a:ext cx="935038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1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 sz="12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 sz="12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 sz="12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 sz="12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cs-CZ" sz="1800" b="1">
                <a:solidFill>
                  <a:srgbClr val="FF0000"/>
                </a:solidFill>
              </a:rPr>
              <a:t>6</a:t>
            </a:r>
          </a:p>
        </p:txBody>
      </p:sp>
      <p:sp>
        <p:nvSpPr>
          <p:cNvPr id="111637" name="Text Box 21"/>
          <p:cNvSpPr txBox="1">
            <a:spLocks noChangeArrowheads="1"/>
          </p:cNvSpPr>
          <p:nvPr/>
        </p:nvSpPr>
        <p:spPr bwMode="auto">
          <a:xfrm>
            <a:off x="1619250" y="4005263"/>
            <a:ext cx="935038" cy="366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1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 sz="12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 sz="12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 sz="12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 sz="12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cs-CZ" sz="1800" b="1">
                <a:solidFill>
                  <a:srgbClr val="FF0000"/>
                </a:solidFill>
              </a:rPr>
              <a:t>9</a:t>
            </a:r>
          </a:p>
        </p:txBody>
      </p:sp>
      <p:sp>
        <p:nvSpPr>
          <p:cNvPr id="111638" name="Text Box 22"/>
          <p:cNvSpPr txBox="1">
            <a:spLocks noChangeArrowheads="1"/>
          </p:cNvSpPr>
          <p:nvPr/>
        </p:nvSpPr>
        <p:spPr bwMode="auto">
          <a:xfrm>
            <a:off x="1619250" y="4365625"/>
            <a:ext cx="935038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1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 sz="12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 sz="12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 sz="12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 sz="12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cs-CZ" sz="1800" b="1">
                <a:solidFill>
                  <a:srgbClr val="FF0000"/>
                </a:solidFill>
              </a:rPr>
              <a:t>21</a:t>
            </a:r>
          </a:p>
        </p:txBody>
      </p:sp>
      <p:sp>
        <p:nvSpPr>
          <p:cNvPr id="111639" name="Text Box 23"/>
          <p:cNvSpPr txBox="1">
            <a:spLocks noChangeArrowheads="1"/>
          </p:cNvSpPr>
          <p:nvPr/>
        </p:nvSpPr>
        <p:spPr bwMode="auto">
          <a:xfrm>
            <a:off x="1619250" y="4724400"/>
            <a:ext cx="935038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1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 sz="12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 sz="12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 sz="12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 sz="12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cs-CZ" sz="1800" b="1">
                <a:solidFill>
                  <a:srgbClr val="FF0000"/>
                </a:solidFill>
              </a:rPr>
              <a:t>24</a:t>
            </a:r>
          </a:p>
        </p:txBody>
      </p:sp>
      <p:sp>
        <p:nvSpPr>
          <p:cNvPr id="111640" name="Text Box 24"/>
          <p:cNvSpPr txBox="1">
            <a:spLocks noChangeArrowheads="1"/>
          </p:cNvSpPr>
          <p:nvPr/>
        </p:nvSpPr>
        <p:spPr bwMode="auto">
          <a:xfrm>
            <a:off x="1619250" y="5084763"/>
            <a:ext cx="935038" cy="366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1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 sz="12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 sz="12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 sz="12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 sz="12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cs-CZ" sz="1800" b="1">
                <a:solidFill>
                  <a:srgbClr val="FF0000"/>
                </a:solidFill>
              </a:rPr>
              <a:t>0</a:t>
            </a:r>
          </a:p>
        </p:txBody>
      </p:sp>
      <p:sp>
        <p:nvSpPr>
          <p:cNvPr id="111641" name="Text Box 25"/>
          <p:cNvSpPr txBox="1">
            <a:spLocks noChangeArrowheads="1"/>
          </p:cNvSpPr>
          <p:nvPr/>
        </p:nvSpPr>
        <p:spPr bwMode="auto">
          <a:xfrm>
            <a:off x="755650" y="5516563"/>
            <a:ext cx="5616575" cy="396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1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 sz="12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 sz="12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 sz="12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 sz="12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cs-CZ" sz="2000" b="1"/>
              <a:t>Kolik jste mohli získat nejvíce bonbónů?</a:t>
            </a:r>
          </a:p>
        </p:txBody>
      </p:sp>
      <p:sp>
        <p:nvSpPr>
          <p:cNvPr id="111642" name="Text Box 26"/>
          <p:cNvSpPr txBox="1">
            <a:spLocks noChangeArrowheads="1"/>
          </p:cNvSpPr>
          <p:nvPr/>
        </p:nvSpPr>
        <p:spPr bwMode="auto">
          <a:xfrm>
            <a:off x="5867400" y="5445125"/>
            <a:ext cx="649288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  <a:defRPr/>
            </a:pPr>
            <a:r>
              <a:rPr lang="cs-CZ" sz="2400" b="1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30</a:t>
            </a:r>
          </a:p>
        </p:txBody>
      </p:sp>
      <p:sp>
        <p:nvSpPr>
          <p:cNvPr id="111643" name="Text Box 27"/>
          <p:cNvSpPr txBox="1">
            <a:spLocks noChangeArrowheads="1"/>
          </p:cNvSpPr>
          <p:nvPr/>
        </p:nvSpPr>
        <p:spPr bwMode="auto">
          <a:xfrm>
            <a:off x="6443663" y="5516563"/>
            <a:ext cx="2519362" cy="396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1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 sz="12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 sz="12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 sz="12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 sz="12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cs-CZ" sz="2000" b="1"/>
              <a:t>Protože 10 x 3 = 30</a:t>
            </a:r>
          </a:p>
        </p:txBody>
      </p:sp>
      <p:sp>
        <p:nvSpPr>
          <p:cNvPr id="111644" name="Text Box 28"/>
          <p:cNvSpPr txBox="1">
            <a:spLocks noChangeArrowheads="1"/>
          </p:cNvSpPr>
          <p:nvPr/>
        </p:nvSpPr>
        <p:spPr bwMode="auto">
          <a:xfrm>
            <a:off x="827088" y="6092825"/>
            <a:ext cx="3529012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  <a:defRPr/>
            </a:pPr>
            <a:r>
              <a:rPr lang="cs-CZ" sz="2000" b="1">
                <a:effectLst>
                  <a:outerShdw blurRad="38100" dist="38100" dir="2700000" algn="tl">
                    <a:srgbClr val="FFFFFF"/>
                  </a:outerShdw>
                </a:effectLst>
              </a:rPr>
              <a:t>Kdo získal 30 bonbónů?</a:t>
            </a:r>
          </a:p>
        </p:txBody>
      </p:sp>
      <p:pic>
        <p:nvPicPr>
          <p:cNvPr id="111645" name="Picture 29" descr="o&amp;ccaron;i, modrá, lidé, š&amp;tcaron;astný, konverzace, tvá&amp;rcaron;e, obli&amp;ccaron;ej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27988" y="5876925"/>
            <a:ext cx="792162" cy="790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1646" name="Text Box 30"/>
          <p:cNvSpPr txBox="1">
            <a:spLocks noChangeArrowheads="1"/>
          </p:cNvSpPr>
          <p:nvPr/>
        </p:nvSpPr>
        <p:spPr bwMode="auto">
          <a:xfrm>
            <a:off x="5076825" y="6021388"/>
            <a:ext cx="2519363" cy="641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1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 sz="12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 sz="12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 sz="12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 sz="12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cs-CZ" sz="1800" b="1">
                <a:solidFill>
                  <a:srgbClr val="FF0000"/>
                </a:solidFill>
              </a:rPr>
              <a:t>Jsi výborný počtář.</a:t>
            </a:r>
            <a:br>
              <a:rPr lang="cs-CZ" sz="1800" b="1">
                <a:solidFill>
                  <a:srgbClr val="FF0000"/>
                </a:solidFill>
              </a:rPr>
            </a:br>
            <a:r>
              <a:rPr lang="cs-CZ" sz="1800" b="1">
                <a:solidFill>
                  <a:srgbClr val="FF0000"/>
                </a:solidFill>
              </a:rPr>
              <a:t>Ale pozor na zuby!</a:t>
            </a:r>
          </a:p>
        </p:txBody>
      </p:sp>
      <p:pic>
        <p:nvPicPr>
          <p:cNvPr id="24606" name="Picture 3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95963" y="1844675"/>
            <a:ext cx="576262" cy="5572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4607" name="Picture 3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00788" y="2420938"/>
            <a:ext cx="576262" cy="5572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4608" name="Picture 3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77050" y="1700213"/>
            <a:ext cx="576263" cy="5572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6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116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116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6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116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116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6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116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116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6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116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116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6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116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116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6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116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116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 nodeType="clickPar">
                      <p:stCondLst>
                        <p:cond delay="indefinite"/>
                      </p:stCondLst>
                      <p:childTnLst>
                        <p:par>
                          <p:cTn id="4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6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116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116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 nodeType="clickPar">
                      <p:stCondLst>
                        <p:cond delay="indefinite"/>
                      </p:stCondLst>
                      <p:childTnLst>
                        <p:par>
                          <p:cTn id="4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6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1116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1116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 nodeType="clickPar">
                      <p:stCondLst>
                        <p:cond delay="indefinite"/>
                      </p:stCondLst>
                      <p:childTnLst>
                        <p:par>
                          <p:cTn id="5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6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1116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1116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 nodeType="clickPar">
                      <p:stCondLst>
                        <p:cond delay="indefinite"/>
                      </p:stCondLst>
                      <p:childTnLst>
                        <p:par>
                          <p:cTn id="5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6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1116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1116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 nodeType="clickPar">
                      <p:stCondLst>
                        <p:cond delay="indefinite"/>
                      </p:stCondLst>
                      <p:childTnLst>
                        <p:par>
                          <p:cTn id="6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6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1116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1116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 nodeType="clickPar">
                      <p:stCondLst>
                        <p:cond delay="indefinite"/>
                      </p:stCondLst>
                      <p:childTnLst>
                        <p:par>
                          <p:cTn id="7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7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6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1116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1116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 nodeType="clickPar">
                      <p:stCondLst>
                        <p:cond delay="indefinite"/>
                      </p:stCondLst>
                      <p:childTnLst>
                        <p:par>
                          <p:cTn id="7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77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6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9" dur="500" fill="hold"/>
                                        <p:tgtEl>
                                          <p:spTgt spid="1116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500" fill="hold"/>
                                        <p:tgtEl>
                                          <p:spTgt spid="1116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 nodeType="clickPar">
                      <p:stCondLst>
                        <p:cond delay="indefinite"/>
                      </p:stCondLst>
                      <p:childTnLst>
                        <p:par>
                          <p:cTn id="8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83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6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500" fill="hold"/>
                                        <p:tgtEl>
                                          <p:spTgt spid="1116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500" fill="hold"/>
                                        <p:tgtEl>
                                          <p:spTgt spid="1116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 nodeType="clickPar">
                      <p:stCondLst>
                        <p:cond delay="indefinite"/>
                      </p:stCondLst>
                      <p:childTnLst>
                        <p:par>
                          <p:cTn id="8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89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6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1" dur="500" fill="hold"/>
                                        <p:tgtEl>
                                          <p:spTgt spid="1116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2" dur="500" fill="hold"/>
                                        <p:tgtEl>
                                          <p:spTgt spid="1116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 nodeType="clickPar">
                      <p:stCondLst>
                        <p:cond delay="indefinite"/>
                      </p:stCondLst>
                      <p:childTnLst>
                        <p:par>
                          <p:cTn id="9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6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500" fill="hold"/>
                                        <p:tgtEl>
                                          <p:spTgt spid="1116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500" fill="hold"/>
                                        <p:tgtEl>
                                          <p:spTgt spid="1116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9" fill="hold" nodeType="clickPar">
                      <p:stCondLst>
                        <p:cond delay="indefinite"/>
                      </p:stCondLst>
                      <p:childTnLst>
                        <p:par>
                          <p:cTn id="10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6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3" dur="500" fill="hold"/>
                                        <p:tgtEl>
                                          <p:spTgt spid="1116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4" dur="500" fill="hold"/>
                                        <p:tgtEl>
                                          <p:spTgt spid="1116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5" fill="hold" nodeType="clickPar">
                      <p:stCondLst>
                        <p:cond delay="indefinite"/>
                      </p:stCondLst>
                      <p:childTnLst>
                        <p:par>
                          <p:cTn id="10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7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6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9" dur="500" fill="hold"/>
                                        <p:tgtEl>
                                          <p:spTgt spid="1116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500" fill="hold"/>
                                        <p:tgtEl>
                                          <p:spTgt spid="1116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1" fill="hold" nodeType="clickPar">
                      <p:stCondLst>
                        <p:cond delay="indefinite"/>
                      </p:stCondLst>
                      <p:childTnLst>
                        <p:par>
                          <p:cTn id="1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3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6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5" dur="500" fill="hold"/>
                                        <p:tgtEl>
                                          <p:spTgt spid="1116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6" dur="500" fill="hold"/>
                                        <p:tgtEl>
                                          <p:spTgt spid="1116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7" fill="hold" nodeType="clickPar">
                      <p:stCondLst>
                        <p:cond delay="indefinite"/>
                      </p:stCondLst>
                      <p:childTnLst>
                        <p:par>
                          <p:cTn id="11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9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6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1" dur="500" fill="hold"/>
                                        <p:tgtEl>
                                          <p:spTgt spid="1116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500" fill="hold"/>
                                        <p:tgtEl>
                                          <p:spTgt spid="1116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3" fill="hold" nodeType="clickPar">
                      <p:stCondLst>
                        <p:cond delay="indefinite"/>
                      </p:stCondLst>
                      <p:childTnLst>
                        <p:par>
                          <p:cTn id="1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6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7" dur="500" fill="hold"/>
                                        <p:tgtEl>
                                          <p:spTgt spid="1116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8" dur="500" fill="hold"/>
                                        <p:tgtEl>
                                          <p:spTgt spid="1116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9" fill="hold" nodeType="clickPar">
                      <p:stCondLst>
                        <p:cond delay="indefinite"/>
                      </p:stCondLst>
                      <p:childTnLst>
                        <p:par>
                          <p:cTn id="13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1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6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3" dur="500"/>
                                        <p:tgtEl>
                                          <p:spTgt spid="1116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4" fill="hold" nodeType="clickPar">
                      <p:stCondLst>
                        <p:cond delay="indefinite"/>
                      </p:stCondLst>
                      <p:childTnLst>
                        <p:par>
                          <p:cTn id="13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6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6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8" dur="500" fill="hold"/>
                                        <p:tgtEl>
                                          <p:spTgt spid="1116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500" fill="hold"/>
                                        <p:tgtEl>
                                          <p:spTgt spid="1116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0" fill="hold" nodeType="clickPar">
                      <p:stCondLst>
                        <p:cond delay="indefinite"/>
                      </p:stCondLst>
                      <p:childTnLst>
                        <p:par>
                          <p:cTn id="14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42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6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4" dur="500" fill="hold"/>
                                        <p:tgtEl>
                                          <p:spTgt spid="1116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5" dur="500" fill="hold"/>
                                        <p:tgtEl>
                                          <p:spTgt spid="1116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6" fill="hold" nodeType="clickPar">
                      <p:stCondLst>
                        <p:cond delay="indefinite"/>
                      </p:stCondLst>
                      <p:childTnLst>
                        <p:par>
                          <p:cTn id="14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48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6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0" dur="500" fill="hold"/>
                                        <p:tgtEl>
                                          <p:spTgt spid="1116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500" fill="hold"/>
                                        <p:tgtEl>
                                          <p:spTgt spid="1116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2" fill="hold" nodeType="clickPar">
                      <p:stCondLst>
                        <p:cond delay="indefinite"/>
                      </p:stCondLst>
                      <p:childTnLst>
                        <p:par>
                          <p:cTn id="15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4" presetID="21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6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56" dur="500"/>
                                        <p:tgtEl>
                                          <p:spTgt spid="1116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1620" grpId="0"/>
      <p:bldP spid="111621" grpId="0"/>
      <p:bldP spid="111622" grpId="0"/>
      <p:bldP spid="111623" grpId="0"/>
      <p:bldP spid="111624" grpId="0"/>
      <p:bldP spid="111625" grpId="0"/>
      <p:bldP spid="111626" grpId="0"/>
      <p:bldP spid="111627" grpId="0"/>
      <p:bldP spid="111628" grpId="0"/>
      <p:bldP spid="111629" grpId="0"/>
      <p:bldP spid="111631" grpId="0"/>
      <p:bldP spid="111632" grpId="0"/>
      <p:bldP spid="111633" grpId="0"/>
      <p:bldP spid="111634" grpId="0"/>
      <p:bldP spid="111635" grpId="0"/>
      <p:bldP spid="111636" grpId="0"/>
      <p:bldP spid="111637" grpId="0"/>
      <p:bldP spid="111638" grpId="0"/>
      <p:bldP spid="111639" grpId="0"/>
      <p:bldP spid="111640" grpId="0"/>
      <p:bldP spid="111641" grpId="0"/>
      <p:bldP spid="111642" grpId="0"/>
      <p:bldP spid="111643" grpId="0"/>
      <p:bldP spid="111644" grpId="0"/>
      <p:bldP spid="111646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274638"/>
            <a:ext cx="8229600" cy="561975"/>
          </a:xfrm>
        </p:spPr>
        <p:txBody>
          <a:bodyPr/>
          <a:lstStyle/>
          <a:p>
            <a:pPr eaLnBrk="1" hangingPunct="1"/>
            <a:r>
              <a:rPr lang="cs-CZ" sz="2000" smtClean="0"/>
              <a:t>Zdroje obrázků?</a:t>
            </a:r>
          </a:p>
        </p:txBody>
      </p:sp>
      <p:sp>
        <p:nvSpPr>
          <p:cNvPr id="2560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908050"/>
            <a:ext cx="8229600" cy="5222875"/>
          </a:xfrm>
        </p:spPr>
        <p:txBody>
          <a:bodyPr/>
          <a:lstStyle/>
          <a:p>
            <a:pPr eaLnBrk="1" hangingPunct="1"/>
            <a:r>
              <a:rPr lang="cs-CZ" sz="1200" b="1" smtClean="0"/>
              <a:t>Chlapec a dívka:  </a:t>
            </a:r>
            <a:r>
              <a:rPr lang="it-IT" sz="1200" b="1" smtClean="0"/>
              <a:t>In: [online]. [cit. 2013-04-09]. Dostupné z:</a:t>
            </a:r>
          </a:p>
          <a:p>
            <a:pPr eaLnBrk="1" hangingPunct="1">
              <a:buFont typeface="Wingdings" pitchFamily="2" charset="2"/>
              <a:buNone/>
            </a:pPr>
            <a:r>
              <a:rPr lang="cs-CZ" sz="1200" smtClean="0">
                <a:hlinkClick r:id="rId2"/>
              </a:rPr>
              <a:t>http://www.hcslunicko-ujezd.cz/pripravka.html</a:t>
            </a:r>
            <a:endParaRPr lang="cs-CZ" sz="1200" smtClean="0"/>
          </a:p>
          <a:p>
            <a:pPr eaLnBrk="1" hangingPunct="1">
              <a:buFont typeface="Wingdings" pitchFamily="2" charset="2"/>
              <a:buNone/>
            </a:pPr>
            <a:endParaRPr lang="cs-CZ" sz="1200" smtClean="0"/>
          </a:p>
          <a:p>
            <a:pPr eaLnBrk="1" hangingPunct="1"/>
            <a:r>
              <a:rPr lang="cs-CZ" sz="1200" b="1" smtClean="0"/>
              <a:t>Bonbón: </a:t>
            </a:r>
            <a:r>
              <a:rPr lang="it-IT" sz="1200" b="1" smtClean="0"/>
              <a:t>In: [online]. [cit. 2013-04-09]. Dostupné z:</a:t>
            </a:r>
            <a:endParaRPr lang="cs-CZ" sz="1200" b="1" smtClean="0"/>
          </a:p>
          <a:p>
            <a:pPr eaLnBrk="1" hangingPunct="1">
              <a:buFont typeface="Wingdings" pitchFamily="2" charset="2"/>
              <a:buNone/>
            </a:pPr>
            <a:r>
              <a:rPr lang="cs-CZ" sz="1200" smtClean="0">
                <a:hlinkClick r:id="rId3"/>
              </a:rPr>
              <a:t>http://www.google.cz/imgres?q=bonbon&amp;hl=cs&amp;biw=1280&amp;bih=933&amp;tbs=itp:clipart&amp;tbm=isch&amp;tbnid=zaz185nN60hL2M:&amp;imgrefurl=http://uncelibataugoutdenutella.com/2011/05/27/dis-moi-ton-surnom-je-te-dirai-qui-tu-es/</a:t>
            </a:r>
            <a:endParaRPr lang="cs-CZ" sz="1200" smtClean="0"/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Vodotisk">
  <a:themeElements>
    <a:clrScheme name="">
      <a:dk1>
        <a:srgbClr val="000000"/>
      </a:dk1>
      <a:lt1>
        <a:srgbClr val="C1FFFF"/>
      </a:lt1>
      <a:dk2>
        <a:srgbClr val="000000"/>
      </a:dk2>
      <a:lt2>
        <a:srgbClr val="666699"/>
      </a:lt2>
      <a:accent1>
        <a:srgbClr val="9BB0CB"/>
      </a:accent1>
      <a:accent2>
        <a:srgbClr val="ABD5FF"/>
      </a:accent2>
      <a:accent3>
        <a:srgbClr val="DDFFFF"/>
      </a:accent3>
      <a:accent4>
        <a:srgbClr val="000000"/>
      </a:accent4>
      <a:accent5>
        <a:srgbClr val="CBD4E2"/>
      </a:accent5>
      <a:accent6>
        <a:srgbClr val="9BC1E7"/>
      </a:accent6>
      <a:hlink>
        <a:srgbClr val="3768B1"/>
      </a:hlink>
      <a:folHlink>
        <a:srgbClr val="6666FF"/>
      </a:folHlink>
    </a:clrScheme>
    <a:fontScheme name="Vodotisk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Vodotisk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CCCFF"/>
        </a:accent1>
        <a:accent2>
          <a:srgbClr val="D9D8EC"/>
        </a:accent2>
        <a:accent3>
          <a:srgbClr val="FFFFFF"/>
        </a:accent3>
        <a:accent4>
          <a:srgbClr val="000000"/>
        </a:accent4>
        <a:accent5>
          <a:srgbClr val="E2E2FF"/>
        </a:accent5>
        <a:accent6>
          <a:srgbClr val="C4C4D6"/>
        </a:accent6>
        <a:hlink>
          <a:srgbClr val="6767FF"/>
        </a:hlink>
        <a:folHlink>
          <a:srgbClr val="9933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odotisk 2">
        <a:dk1>
          <a:srgbClr val="000000"/>
        </a:dk1>
        <a:lt1>
          <a:srgbClr val="FFFFFF"/>
        </a:lt1>
        <a:dk2>
          <a:srgbClr val="666633"/>
        </a:dk2>
        <a:lt2>
          <a:srgbClr val="5F5F5F"/>
        </a:lt2>
        <a:accent1>
          <a:srgbClr val="FFCC00"/>
        </a:accent1>
        <a:accent2>
          <a:srgbClr val="EFF0B2"/>
        </a:accent2>
        <a:accent3>
          <a:srgbClr val="FFFFFF"/>
        </a:accent3>
        <a:accent4>
          <a:srgbClr val="000000"/>
        </a:accent4>
        <a:accent5>
          <a:srgbClr val="FFE2AA"/>
        </a:accent5>
        <a:accent6>
          <a:srgbClr val="D9D9A1"/>
        </a:accent6>
        <a:hlink>
          <a:srgbClr val="808000"/>
        </a:hlink>
        <a:folHlink>
          <a:srgbClr val="CC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odotisk 3">
        <a:dk1>
          <a:srgbClr val="000000"/>
        </a:dk1>
        <a:lt1>
          <a:srgbClr val="FFFFFF"/>
        </a:lt1>
        <a:dk2>
          <a:srgbClr val="000000"/>
        </a:dk2>
        <a:lt2>
          <a:srgbClr val="666699"/>
        </a:lt2>
        <a:accent1>
          <a:srgbClr val="9BB0CB"/>
        </a:accent1>
        <a:accent2>
          <a:srgbClr val="D1E0CE"/>
        </a:accent2>
        <a:accent3>
          <a:srgbClr val="FFFFFF"/>
        </a:accent3>
        <a:accent4>
          <a:srgbClr val="000000"/>
        </a:accent4>
        <a:accent5>
          <a:srgbClr val="CBD4E2"/>
        </a:accent5>
        <a:accent6>
          <a:srgbClr val="BDCBBA"/>
        </a:accent6>
        <a:hlink>
          <a:srgbClr val="8EA642"/>
        </a:hlink>
        <a:folHlink>
          <a:srgbClr val="CC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odotisk 4">
        <a:dk1>
          <a:srgbClr val="333300"/>
        </a:dk1>
        <a:lt1>
          <a:srgbClr val="FFFFCC"/>
        </a:lt1>
        <a:dk2>
          <a:srgbClr val="336600"/>
        </a:dk2>
        <a:lt2>
          <a:srgbClr val="FFFFCC"/>
        </a:lt2>
        <a:accent1>
          <a:srgbClr val="99CC00"/>
        </a:accent1>
        <a:accent2>
          <a:srgbClr val="669900"/>
        </a:accent2>
        <a:accent3>
          <a:srgbClr val="ADB8AA"/>
        </a:accent3>
        <a:accent4>
          <a:srgbClr val="DADAAE"/>
        </a:accent4>
        <a:accent5>
          <a:srgbClr val="CAE2AA"/>
        </a:accent5>
        <a:accent6>
          <a:srgbClr val="5C8A00"/>
        </a:accent6>
        <a:hlink>
          <a:srgbClr val="CC9900"/>
        </a:hlink>
        <a:folHlink>
          <a:srgbClr val="FFCC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odotisk 5">
        <a:dk1>
          <a:srgbClr val="424458"/>
        </a:dk1>
        <a:lt1>
          <a:srgbClr val="FFFFFF"/>
        </a:lt1>
        <a:dk2>
          <a:srgbClr val="004A48"/>
        </a:dk2>
        <a:lt2>
          <a:srgbClr val="FFFFFF"/>
        </a:lt2>
        <a:accent1>
          <a:srgbClr val="83B200"/>
        </a:accent1>
        <a:accent2>
          <a:srgbClr val="006260"/>
        </a:accent2>
        <a:accent3>
          <a:srgbClr val="AAB1B1"/>
        </a:accent3>
        <a:accent4>
          <a:srgbClr val="DADADA"/>
        </a:accent4>
        <a:accent5>
          <a:srgbClr val="C1D5AA"/>
        </a:accent5>
        <a:accent6>
          <a:srgbClr val="005856"/>
        </a:accent6>
        <a:hlink>
          <a:srgbClr val="6666FF"/>
        </a:hlink>
        <a:folHlink>
          <a:srgbClr val="B2B2B2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odotisk 6">
        <a:dk1>
          <a:srgbClr val="000000"/>
        </a:dk1>
        <a:lt1>
          <a:srgbClr val="FFFFFF"/>
        </a:lt1>
        <a:dk2>
          <a:srgbClr val="1C2046"/>
        </a:dk2>
        <a:lt2>
          <a:srgbClr val="FFFFFF"/>
        </a:lt2>
        <a:accent1>
          <a:srgbClr val="00CCFF"/>
        </a:accent1>
        <a:accent2>
          <a:srgbClr val="2D226E"/>
        </a:accent2>
        <a:accent3>
          <a:srgbClr val="ABABB0"/>
        </a:accent3>
        <a:accent4>
          <a:srgbClr val="DADADA"/>
        </a:accent4>
        <a:accent5>
          <a:srgbClr val="AAE2FF"/>
        </a:accent5>
        <a:accent6>
          <a:srgbClr val="281E63"/>
        </a:accent6>
        <a:hlink>
          <a:srgbClr val="666699"/>
        </a:hlink>
        <a:folHlink>
          <a:srgbClr val="9999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odotisk 7">
        <a:dk1>
          <a:srgbClr val="424458"/>
        </a:dk1>
        <a:lt1>
          <a:srgbClr val="FFFFFF"/>
        </a:lt1>
        <a:dk2>
          <a:srgbClr val="000066"/>
        </a:dk2>
        <a:lt2>
          <a:srgbClr val="FFFFFF"/>
        </a:lt2>
        <a:accent1>
          <a:srgbClr val="6666FF"/>
        </a:accent1>
        <a:accent2>
          <a:srgbClr val="333399"/>
        </a:accent2>
        <a:accent3>
          <a:srgbClr val="AAAAB8"/>
        </a:accent3>
        <a:accent4>
          <a:srgbClr val="DADADA"/>
        </a:accent4>
        <a:accent5>
          <a:srgbClr val="B8B8FF"/>
        </a:accent5>
        <a:accent6>
          <a:srgbClr val="2D2D8A"/>
        </a:accent6>
        <a:hlink>
          <a:srgbClr val="FF9900"/>
        </a:hlink>
        <a:folHlink>
          <a:srgbClr val="CCCC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odotisk 8">
        <a:dk1>
          <a:srgbClr val="1C1C1C"/>
        </a:dk1>
        <a:lt1>
          <a:srgbClr val="FFFFCC"/>
        </a:lt1>
        <a:dk2>
          <a:srgbClr val="390B20"/>
        </a:dk2>
        <a:lt2>
          <a:srgbClr val="FFFFCC"/>
        </a:lt2>
        <a:accent1>
          <a:srgbClr val="FF916F"/>
        </a:accent1>
        <a:accent2>
          <a:srgbClr val="561450"/>
        </a:accent2>
        <a:accent3>
          <a:srgbClr val="AEAAAB"/>
        </a:accent3>
        <a:accent4>
          <a:srgbClr val="DADAAE"/>
        </a:accent4>
        <a:accent5>
          <a:srgbClr val="FFC7BB"/>
        </a:accent5>
        <a:accent6>
          <a:srgbClr val="4D1148"/>
        </a:accent6>
        <a:hlink>
          <a:srgbClr val="637D95"/>
        </a:hlink>
        <a:folHlink>
          <a:srgbClr val="FFCC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odotisk 9">
        <a:dk1>
          <a:srgbClr val="4C0000"/>
        </a:dk1>
        <a:lt1>
          <a:srgbClr val="FFFFFF"/>
        </a:lt1>
        <a:dk2>
          <a:srgbClr val="722104"/>
        </a:dk2>
        <a:lt2>
          <a:srgbClr val="FFFFFF"/>
        </a:lt2>
        <a:accent1>
          <a:srgbClr val="CC6600"/>
        </a:accent1>
        <a:accent2>
          <a:srgbClr val="8A2E00"/>
        </a:accent2>
        <a:accent3>
          <a:srgbClr val="BCABAA"/>
        </a:accent3>
        <a:accent4>
          <a:srgbClr val="DADADA"/>
        </a:accent4>
        <a:accent5>
          <a:srgbClr val="E2B8AA"/>
        </a:accent5>
        <a:accent6>
          <a:srgbClr val="7D2900"/>
        </a:accent6>
        <a:hlink>
          <a:srgbClr val="FFCC00"/>
        </a:hlink>
        <a:folHlink>
          <a:srgbClr val="FF99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odotisk 10">
        <a:dk1>
          <a:srgbClr val="000000"/>
        </a:dk1>
        <a:lt1>
          <a:srgbClr val="CCFFFF"/>
        </a:lt1>
        <a:dk2>
          <a:srgbClr val="000000"/>
        </a:dk2>
        <a:lt2>
          <a:srgbClr val="666699"/>
        </a:lt2>
        <a:accent1>
          <a:srgbClr val="9BB0CB"/>
        </a:accent1>
        <a:accent2>
          <a:srgbClr val="D1E0CE"/>
        </a:accent2>
        <a:accent3>
          <a:srgbClr val="E2FFFF"/>
        </a:accent3>
        <a:accent4>
          <a:srgbClr val="000000"/>
        </a:accent4>
        <a:accent5>
          <a:srgbClr val="CBD4E2"/>
        </a:accent5>
        <a:accent6>
          <a:srgbClr val="BDCBBA"/>
        </a:accent6>
        <a:hlink>
          <a:srgbClr val="8EA642"/>
        </a:hlink>
        <a:folHlink>
          <a:srgbClr val="CC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odotisk 11">
        <a:dk1>
          <a:srgbClr val="000000"/>
        </a:dk1>
        <a:lt1>
          <a:srgbClr val="CCFFCC"/>
        </a:lt1>
        <a:dk2>
          <a:srgbClr val="000000"/>
        </a:dk2>
        <a:lt2>
          <a:srgbClr val="666699"/>
        </a:lt2>
        <a:accent1>
          <a:srgbClr val="9BB0CB"/>
        </a:accent1>
        <a:accent2>
          <a:srgbClr val="D1E0CE"/>
        </a:accent2>
        <a:accent3>
          <a:srgbClr val="E2FFE2"/>
        </a:accent3>
        <a:accent4>
          <a:srgbClr val="000000"/>
        </a:accent4>
        <a:accent5>
          <a:srgbClr val="CBD4E2"/>
        </a:accent5>
        <a:accent6>
          <a:srgbClr val="BDCBBA"/>
        </a:accent6>
        <a:hlink>
          <a:srgbClr val="8EA642"/>
        </a:hlink>
        <a:folHlink>
          <a:srgbClr val="CC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odotisk 12">
        <a:dk1>
          <a:srgbClr val="000000"/>
        </a:dk1>
        <a:lt1>
          <a:srgbClr val="FFFFCC"/>
        </a:lt1>
        <a:dk2>
          <a:srgbClr val="000000"/>
        </a:dk2>
        <a:lt2>
          <a:srgbClr val="666699"/>
        </a:lt2>
        <a:accent1>
          <a:srgbClr val="9BB0CB"/>
        </a:accent1>
        <a:accent2>
          <a:srgbClr val="D1E0CE"/>
        </a:accent2>
        <a:accent3>
          <a:srgbClr val="FFFFE2"/>
        </a:accent3>
        <a:accent4>
          <a:srgbClr val="000000"/>
        </a:accent4>
        <a:accent5>
          <a:srgbClr val="CBD4E2"/>
        </a:accent5>
        <a:accent6>
          <a:srgbClr val="BDCBBA"/>
        </a:accent6>
        <a:hlink>
          <a:srgbClr val="8EA642"/>
        </a:hlink>
        <a:folHlink>
          <a:srgbClr val="CC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odotisk 13">
        <a:dk1>
          <a:srgbClr val="000000"/>
        </a:dk1>
        <a:lt1>
          <a:srgbClr val="FFFFCC"/>
        </a:lt1>
        <a:dk2>
          <a:srgbClr val="000000"/>
        </a:dk2>
        <a:lt2>
          <a:srgbClr val="666699"/>
        </a:lt2>
        <a:accent1>
          <a:srgbClr val="9BB0CB"/>
        </a:accent1>
        <a:accent2>
          <a:srgbClr val="33CC33"/>
        </a:accent2>
        <a:accent3>
          <a:srgbClr val="FFFFE2"/>
        </a:accent3>
        <a:accent4>
          <a:srgbClr val="000000"/>
        </a:accent4>
        <a:accent5>
          <a:srgbClr val="CBD4E2"/>
        </a:accent5>
        <a:accent6>
          <a:srgbClr val="2DB92D"/>
        </a:accent6>
        <a:hlink>
          <a:srgbClr val="8EA642"/>
        </a:hlink>
        <a:folHlink>
          <a:srgbClr val="CC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odotisk 14">
        <a:dk1>
          <a:srgbClr val="000000"/>
        </a:dk1>
        <a:lt1>
          <a:srgbClr val="FFFFCC"/>
        </a:lt1>
        <a:dk2>
          <a:srgbClr val="000000"/>
        </a:dk2>
        <a:lt2>
          <a:srgbClr val="666699"/>
        </a:lt2>
        <a:accent1>
          <a:srgbClr val="9BB0CB"/>
        </a:accent1>
        <a:accent2>
          <a:srgbClr val="5FD75F"/>
        </a:accent2>
        <a:accent3>
          <a:srgbClr val="FFFFE2"/>
        </a:accent3>
        <a:accent4>
          <a:srgbClr val="000000"/>
        </a:accent4>
        <a:accent5>
          <a:srgbClr val="CBD4E2"/>
        </a:accent5>
        <a:accent6>
          <a:srgbClr val="55C355"/>
        </a:accent6>
        <a:hlink>
          <a:srgbClr val="8EA642"/>
        </a:hlink>
        <a:folHlink>
          <a:srgbClr val="CC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odotisk 15">
        <a:dk1>
          <a:srgbClr val="000000"/>
        </a:dk1>
        <a:lt1>
          <a:srgbClr val="FFCC99"/>
        </a:lt1>
        <a:dk2>
          <a:srgbClr val="000000"/>
        </a:dk2>
        <a:lt2>
          <a:srgbClr val="666699"/>
        </a:lt2>
        <a:accent1>
          <a:srgbClr val="9BB0CB"/>
        </a:accent1>
        <a:accent2>
          <a:srgbClr val="5FD75F"/>
        </a:accent2>
        <a:accent3>
          <a:srgbClr val="FFE2CA"/>
        </a:accent3>
        <a:accent4>
          <a:srgbClr val="000000"/>
        </a:accent4>
        <a:accent5>
          <a:srgbClr val="CBD4E2"/>
        </a:accent5>
        <a:accent6>
          <a:srgbClr val="55C355"/>
        </a:accent6>
        <a:hlink>
          <a:srgbClr val="8EA642"/>
        </a:hlink>
        <a:folHlink>
          <a:srgbClr val="CC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odotisk 16">
        <a:dk1>
          <a:srgbClr val="000000"/>
        </a:dk1>
        <a:lt1>
          <a:srgbClr val="FFFFCC"/>
        </a:lt1>
        <a:dk2>
          <a:srgbClr val="000000"/>
        </a:dk2>
        <a:lt2>
          <a:srgbClr val="666699"/>
        </a:lt2>
        <a:accent1>
          <a:srgbClr val="9BB0CB"/>
        </a:accent1>
        <a:accent2>
          <a:srgbClr val="CCFF99"/>
        </a:accent2>
        <a:accent3>
          <a:srgbClr val="FFFFE2"/>
        </a:accent3>
        <a:accent4>
          <a:srgbClr val="000000"/>
        </a:accent4>
        <a:accent5>
          <a:srgbClr val="CBD4E2"/>
        </a:accent5>
        <a:accent6>
          <a:srgbClr val="B9E78A"/>
        </a:accent6>
        <a:hlink>
          <a:srgbClr val="8EA642"/>
        </a:hlink>
        <a:folHlink>
          <a:srgbClr val="CCCC0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Watermark</Template>
  <TotalTime>713</TotalTime>
  <Words>338</Words>
  <Application>Microsoft Office PowerPoint</Application>
  <PresentationFormat>Předvádění na obrazovce (4:3)</PresentationFormat>
  <Paragraphs>102</Paragraphs>
  <Slides>11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2</vt:i4>
      </vt:variant>
      <vt:variant>
        <vt:lpstr>Nadpisy snímků</vt:lpstr>
      </vt:variant>
      <vt:variant>
        <vt:i4>11</vt:i4>
      </vt:variant>
    </vt:vector>
  </HeadingPairs>
  <TitlesOfParts>
    <vt:vector size="13" baseType="lpstr">
      <vt:lpstr>Vodotisk</vt:lpstr>
      <vt:lpstr>Motiv systému Office</vt:lpstr>
      <vt:lpstr>Prezentace aplikace PowerPoint</vt:lpstr>
      <vt:lpstr>ANOTACE</vt:lpstr>
      <vt:lpstr>Matematika</vt:lpstr>
      <vt:lpstr>Na výletě</vt:lpstr>
      <vt:lpstr>Na výletě</vt:lpstr>
      <vt:lpstr>Na výletě</vt:lpstr>
      <vt:lpstr>Na výletě</vt:lpstr>
      <vt:lpstr>Na výletě</vt:lpstr>
      <vt:lpstr>Na výletě</vt:lpstr>
      <vt:lpstr>Test</vt:lpstr>
      <vt:lpstr>Zdroje obrázků?</vt:lpstr>
    </vt:vector>
  </TitlesOfParts>
  <Company>GOPAS, a.s.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Matematika</dc:title>
  <dc:creator>DOMACI</dc:creator>
  <cp:lastModifiedBy>jitka</cp:lastModifiedBy>
  <cp:revision>34</cp:revision>
  <dcterms:created xsi:type="dcterms:W3CDTF">2012-04-22T11:43:58Z</dcterms:created>
  <dcterms:modified xsi:type="dcterms:W3CDTF">2013-05-18T15:50:34Z</dcterms:modified>
</cp:coreProperties>
</file>