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5" r:id="rId1"/>
    <p:sldMasterId id="2147483864" r:id="rId2"/>
  </p:sldMasterIdLst>
  <p:notesMasterIdLst>
    <p:notesMasterId r:id="rId13"/>
  </p:notesMasterIdLst>
  <p:sldIdLst>
    <p:sldId id="265" r:id="rId3"/>
    <p:sldId id="264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E4D1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3B9BD515-2533-482E-A96C-B609C09878BF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6482B1D-DBE8-4FA8-8025-1BD72F30CE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5019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seč 3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Elipsa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1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6470060-94EE-4F26-B678-FDD8CA9ED46B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12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EC1608E-E816-4D03-8298-06A0315C20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20237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Elipsa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11EBA78-6787-4423-8581-18991CF4A812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A5B856E-F7BD-4534-95BC-B159958DBC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29828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EEA37F-9027-4779-8726-CDD165388741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9AB9BA-D339-45C9-8667-A397B4D0BA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925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A9BF2C1-CF8E-419C-8CCA-39917CC31B91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A06E1E4-F643-42F6-B718-ED5F2C2150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19413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9F46EB-AA83-46B1-B95C-21EE67183B8F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AE7FB1-D90E-4D71-8632-57D18E52B8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32519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fontAlgn="auto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  <a:cs typeface="+mn-cs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1F2C3F5-9B53-47B4-969D-459D80E81B48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776FAAE-6F9F-4CD0-9BB2-4E50A1681B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35228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4C0301-FEE3-43EA-B6ED-7835A6B69D84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3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D04DC7-617E-4705-8232-A6F21EC3F2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49300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D0850C4D-5C41-4BD0-9D7E-4E198BFC5623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ACFC5E64-F538-43CF-B7A3-B91A8B6FE4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9569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01CE2C0-20F3-4949-BEDA-6A6EBCAFAAB4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70E9D9A-45EB-436F-B622-1E3D6D4CC6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85085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BD2615E-9A50-4CD5-A3B7-D7BD66AC465F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C26A527-F3D7-4C16-8191-FDACBC589B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47901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B0412F47-6B28-4919-8337-01665CB2FA81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ECF3D0D-2525-49C3-A098-E8BC9BCB1F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50844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C8F840C-A2C9-4393-9338-0D950D0C6F1D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A4979C5C-DF1B-4393-844B-C01B543D16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67865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29FB282-6937-44E1-886B-48D31AB62FE5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A1294D6F-5A71-459C-8211-A6E4B17BC0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88498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D21E0DC7-0C77-403D-B231-4E189AB1F3B1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E3071E2-BCF0-4595-A1DA-43BBD638B3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7653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104D069-4C09-429F-A921-D3479D253C19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A21E2DF-1167-4323-A54E-16FC5A98DF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671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685F47D0-404C-44EA-8F54-E9134009102C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6645E166-2E19-4FD8-B6B1-9B8AE75937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63139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F57F9AF3-5ED9-4DD3-99DC-ED7A2D979951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C284BEB-AF93-413D-B22B-7FC3BC4412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464375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0A7E1BD-CD0D-4646-9B4D-C66C102B808B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2F5F663B-D43E-4244-BEC9-8B01844DB1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4429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3" Type="http://schemas.openxmlformats.org/officeDocument/2006/relationships/slideLayout" Target="../slideLayouts/slideLayout10.xml"/><Relationship Id="rId7" Type="http://schemas.openxmlformats.org/officeDocument/2006/relationships/slideLayout" Target="../slideLayouts/slideLayout14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2.xml"/><Relationship Id="rId10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7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1ECFB8B1-61A5-4BED-A64C-10C703CB7D3E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9" name="Zástupný symbol pro číslo snímku 6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6895D3AD-34D3-4935-A8FA-261D411C72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93" r:id="rId1"/>
    <p:sldLayoutId id="2147483994" r:id="rId2"/>
    <p:sldLayoutId id="2147483990" r:id="rId3"/>
    <p:sldLayoutId id="2147483995" r:id="rId4"/>
    <p:sldLayoutId id="2147483991" r:id="rId5"/>
    <p:sldLayoutId id="2147483996" r:id="rId6"/>
    <p:sldLayoutId id="2147483992" r:id="rId7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300" kern="1200">
          <a:solidFill>
            <a:srgbClr val="545E70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Arial" charset="0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45E70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45E70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45E70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45E70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45E70"/>
          </a:solidFill>
          <a:latin typeface="Verdan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45E70"/>
          </a:solidFill>
          <a:latin typeface="Verdan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45E70"/>
          </a:solidFill>
          <a:latin typeface="Verdan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45E70"/>
          </a:solidFill>
          <a:latin typeface="Verdana" pitchFamily="34" charset="0"/>
        </a:defRPr>
      </a:lvl9pPr>
      <a:extLst/>
    </p:titleStyle>
    <p:bodyStyle>
      <a:lvl1pPr marL="365125" indent="-282575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Arial" charset="0"/>
          <a:ea typeface="+mn-ea"/>
          <a:cs typeface="+mn-cs"/>
        </a:defRPr>
      </a:lvl1pPr>
      <a:lvl2pPr marL="639763" indent="-236538" algn="l" rtl="0" eaLnBrk="0" fontAlgn="base" hangingPunct="0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Arial" charset="0"/>
          <a:ea typeface="+mn-ea"/>
          <a:cs typeface="+mn-cs"/>
        </a:defRPr>
      </a:lvl2pPr>
      <a:lvl3pPr marL="885825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Arial" charset="0"/>
          <a:ea typeface="+mn-ea"/>
          <a:cs typeface="+mn-cs"/>
        </a:defRPr>
      </a:lvl3pPr>
      <a:lvl4pPr marL="1096963" indent="-173038" algn="l" rtl="0" eaLnBrk="0" fontAlgn="base" hangingPunct="0">
        <a:spcBef>
          <a:spcPct val="20000"/>
        </a:spcBef>
        <a:spcAft>
          <a:spcPct val="0"/>
        </a:spcAft>
        <a:buClr>
          <a:srgbClr val="B32C16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Arial" charset="0"/>
          <a:ea typeface="+mn-ea"/>
          <a:cs typeface="+mn-cs"/>
        </a:defRPr>
      </a:lvl4pPr>
      <a:lvl5pPr marL="1296988" indent="-182563" algn="l" rtl="0" eaLnBrk="0" fontAlgn="base" hangingPunct="0">
        <a:spcBef>
          <a:spcPct val="20000"/>
        </a:spcBef>
        <a:spcAft>
          <a:spcPct val="0"/>
        </a:spcAft>
        <a:buClr>
          <a:srgbClr val="F5CD2D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Arial" charset="0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fld id="{3DB9DB55-1A17-4EF8-B31E-E546CED69AD2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fld id="{617EF7E8-2CCE-4349-B701-7EC9BC4012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97" r:id="rId1"/>
    <p:sldLayoutId id="2147483998" r:id="rId2"/>
    <p:sldLayoutId id="2147483999" r:id="rId3"/>
    <p:sldLayoutId id="2147484000" r:id="rId4"/>
    <p:sldLayoutId id="2147484001" r:id="rId5"/>
    <p:sldLayoutId id="2147484002" r:id="rId6"/>
    <p:sldLayoutId id="2147484003" r:id="rId7"/>
    <p:sldLayoutId id="2147484004" r:id="rId8"/>
    <p:sldLayoutId id="2147484005" r:id="rId9"/>
    <p:sldLayoutId id="2147484006" r:id="rId10"/>
    <p:sldLayoutId id="214748400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5" b="6725"/>
          <a:stretch>
            <a:fillRect/>
          </a:stretch>
        </p:blipFill>
        <p:spPr bwMode="auto">
          <a:xfrm>
            <a:off x="1835150" y="333375"/>
            <a:ext cx="5473700" cy="125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150938" y="4508500"/>
          <a:ext cx="6842125" cy="2233614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2125"/>
              </a:tblGrid>
              <a:tr h="64033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12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AUTOR:      Mgr. Lenka</a:t>
                      </a:r>
                      <a:r>
                        <a:rPr lang="cs-CZ" sz="1800" baseline="0" dirty="0" smtClean="0"/>
                        <a:t> Dolanová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12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NÁZEV</a:t>
                      </a:r>
                      <a:r>
                        <a:rPr lang="cs-CZ" sz="1800" smtClean="0"/>
                        <a:t>:      VY_32_Inovace_7A_05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12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TÉMA:       Násobení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5904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ČÍSLO PROJEKTU:  </a:t>
                      </a:r>
                      <a:r>
                        <a:rPr lang="cs-CZ" sz="1800" i="1" dirty="0" smtClean="0"/>
                        <a:t>CZ.</a:t>
                      </a:r>
                      <a:r>
                        <a:rPr lang="cs-CZ" sz="1800" i="1" baseline="0" dirty="0" smtClean="0"/>
                        <a:t> 1. 07/ 1. 4. 00/ 21. 1843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18449" name="Picture 4" descr="C:\Users\jitka\Desktop\DSC_093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1587500"/>
            <a:ext cx="4625975" cy="2916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100" y="2600325"/>
            <a:ext cx="6400800" cy="22860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s-CZ" sz="1800" b="0" cap="none" dirty="0" smtClean="0">
                <a:effectLst/>
                <a:latin typeface="Times New Roman" pitchFamily="18" charset="0"/>
                <a:cs typeface="Times New Roman" pitchFamily="18" charset="0"/>
              </a:rPr>
              <a:t>- Seznámení a upevňování řady násobků 4.</a:t>
            </a:r>
            <a:br>
              <a:rPr lang="cs-CZ" sz="1800" b="0" cap="none" dirty="0" smtClean="0"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1800" b="0" cap="none" dirty="0" smtClean="0">
                <a:effectLst/>
                <a:latin typeface="Times New Roman" pitchFamily="18" charset="0"/>
                <a:cs typeface="Times New Roman" pitchFamily="18" charset="0"/>
              </a:rPr>
              <a:t>- Společné násobky v řadách násobků 2, 4.</a:t>
            </a:r>
            <a:br>
              <a:rPr lang="cs-CZ" sz="1800" b="0" cap="none" dirty="0" smtClean="0"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1800" b="0" cap="none" smtClean="0">
                <a:effectLst/>
                <a:latin typeface="Times New Roman" pitchFamily="18" charset="0"/>
                <a:cs typeface="Times New Roman" pitchFamily="18" charset="0"/>
              </a:rPr>
              <a:t>- Násobení </a:t>
            </a:r>
            <a:r>
              <a:rPr lang="cs-CZ" sz="1800" b="0" cap="none" dirty="0" smtClean="0">
                <a:effectLst/>
                <a:latin typeface="Times New Roman" pitchFamily="18" charset="0"/>
                <a:cs typeface="Times New Roman" pitchFamily="18" charset="0"/>
              </a:rPr>
              <a:t>4 s využitím názoru.</a:t>
            </a:r>
            <a:br>
              <a:rPr lang="cs-CZ" sz="1800" b="0" cap="none" dirty="0" smtClean="0"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1800" b="0" cap="none" dirty="0" smtClean="0"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800" b="0" cap="none" dirty="0" smtClean="0"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1800" b="0" cap="none" dirty="0" smtClean="0"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800" b="0" cap="none" dirty="0" smtClean="0"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1600" b="0" cap="none" dirty="0" smtClean="0">
                <a:effectLst/>
                <a:latin typeface="Times New Roman" pitchFamily="18" charset="0"/>
                <a:cs typeface="Times New Roman" pitchFamily="18" charset="0"/>
              </a:rPr>
              <a:t>Autorem materiálu a všech jeho částí, není-li uvedeno jinak, je Mgr. Lenka </a:t>
            </a:r>
            <a:r>
              <a:rPr lang="cs-CZ" sz="1600" b="0" cap="none" dirty="0" err="1" smtClean="0">
                <a:effectLst/>
                <a:latin typeface="Times New Roman" pitchFamily="18" charset="0"/>
                <a:cs typeface="Times New Roman" pitchFamily="18" charset="0"/>
              </a:rPr>
              <a:t>Dolanová</a:t>
            </a:r>
            <a:r>
              <a:rPr lang="cs-CZ" sz="1800" b="0" cap="none" dirty="0" smtClean="0"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800" b="0" cap="none" dirty="0" smtClean="0"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1800" b="0" cap="none" dirty="0" smtClean="0"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800" b="0" cap="none" dirty="0" smtClean="0"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1800" b="0" cap="none" dirty="0" smtClean="0"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800" b="0" cap="none" dirty="0" smtClean="0">
                <a:effectLst/>
                <a:latin typeface="Times New Roman" pitchFamily="18" charset="0"/>
                <a:cs typeface="Times New Roman" pitchFamily="18" charset="0"/>
              </a:rPr>
            </a:br>
            <a:endParaRPr lang="cs-CZ" sz="1800" b="0" cap="none" dirty="0"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100" y="1066800"/>
            <a:ext cx="6400800" cy="849313"/>
          </a:xfrm>
        </p:spPr>
        <p:txBody>
          <a:bodyPr/>
          <a:lstStyle/>
          <a:p>
            <a:pPr>
              <a:defRPr/>
            </a:pPr>
            <a:r>
              <a:rPr lang="cs-CZ" sz="5400" dirty="0" smtClean="0"/>
              <a:t>ANOTACE</a:t>
            </a:r>
            <a:endParaRPr lang="cs-CZ" sz="5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14563" y="2286000"/>
            <a:ext cx="4429125" cy="1471613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Matematika</a:t>
            </a:r>
            <a:endParaRPr lang="cs-CZ" sz="6000" dirty="0">
              <a:solidFill>
                <a:schemeClr val="accent3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8888" y="3929063"/>
            <a:ext cx="6408737" cy="1660525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4000" b="1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Násobení 4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cs-CZ" sz="1200" dirty="0" smtClean="0"/>
          </a:p>
          <a:p>
            <a:pPr eaLnBrk="1" fontAlgn="auto" hangingPunct="1">
              <a:spcAft>
                <a:spcPts val="0"/>
              </a:spcAft>
              <a:defRPr/>
            </a:pPr>
            <a:endParaRPr lang="cs-CZ" sz="1200" dirty="0" smtClean="0"/>
          </a:p>
          <a:p>
            <a:pPr eaLnBrk="1" fontAlgn="auto" hangingPunct="1">
              <a:spcAft>
                <a:spcPts val="0"/>
              </a:spcAft>
              <a:defRPr/>
            </a:pPr>
            <a:endParaRPr lang="cs-CZ" sz="1200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sz="1200" dirty="0" smtClean="0">
              <a:solidFill>
                <a:schemeClr val="accent3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sz="1200" dirty="0">
              <a:solidFill>
                <a:schemeClr val="accent3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 rot="20430931">
            <a:off x="976895" y="1030674"/>
            <a:ext cx="1198498" cy="92333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+mn-lt"/>
                <a:cs typeface="+mn-cs"/>
              </a:rPr>
              <a:t>4</a:t>
            </a:r>
          </a:p>
        </p:txBody>
      </p:sp>
      <p:sp>
        <p:nvSpPr>
          <p:cNvPr id="5" name="Obdélník 4"/>
          <p:cNvSpPr/>
          <p:nvPr/>
        </p:nvSpPr>
        <p:spPr>
          <a:xfrm rot="288675">
            <a:off x="7537568" y="2191751"/>
            <a:ext cx="1198498" cy="92333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+mn-lt"/>
                <a:cs typeface="+mn-cs"/>
              </a:rPr>
              <a:t>4</a:t>
            </a:r>
          </a:p>
        </p:txBody>
      </p:sp>
      <p:sp>
        <p:nvSpPr>
          <p:cNvPr id="6" name="Obdélník 5"/>
          <p:cNvSpPr/>
          <p:nvPr/>
        </p:nvSpPr>
        <p:spPr>
          <a:xfrm rot="21370103">
            <a:off x="3315627" y="681931"/>
            <a:ext cx="1198498" cy="92333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100" dirty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  <a:latin typeface="+mn-lt"/>
                <a:cs typeface="+mn-cs"/>
              </a:rPr>
              <a:t>4</a:t>
            </a:r>
          </a:p>
        </p:txBody>
      </p:sp>
      <p:sp>
        <p:nvSpPr>
          <p:cNvPr id="7" name="Obdélník 6"/>
          <p:cNvSpPr/>
          <p:nvPr/>
        </p:nvSpPr>
        <p:spPr>
          <a:xfrm rot="506824">
            <a:off x="5776324" y="797375"/>
            <a:ext cx="1198498" cy="92333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+mn-lt"/>
                <a:cs typeface="+mn-cs"/>
              </a:rPr>
              <a:t>4</a:t>
            </a:r>
          </a:p>
        </p:txBody>
      </p:sp>
      <p:sp>
        <p:nvSpPr>
          <p:cNvPr id="8" name="Obdélník 7"/>
          <p:cNvSpPr/>
          <p:nvPr/>
        </p:nvSpPr>
        <p:spPr>
          <a:xfrm rot="20893536">
            <a:off x="243793" y="2467880"/>
            <a:ext cx="1198498" cy="92333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+mn-lt"/>
                <a:cs typeface="+mn-cs"/>
              </a:rPr>
              <a:t>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28625" y="142875"/>
            <a:ext cx="7497763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  <a:latin typeface="+mj-lt"/>
              </a:rPr>
              <a:t>Násobky 4</a:t>
            </a:r>
            <a:endParaRPr lang="cs-CZ" dirty="0">
              <a:solidFill>
                <a:schemeClr val="tx2">
                  <a:satMod val="130000"/>
                </a:schemeClr>
              </a:solidFill>
              <a:latin typeface="+mj-lt"/>
            </a:endParaRPr>
          </a:p>
        </p:txBody>
      </p:sp>
      <p:sp>
        <p:nvSpPr>
          <p:cNvPr id="21507" name="Zástupný symbol pro obsah 2"/>
          <p:cNvSpPr>
            <a:spLocks noGrp="1"/>
          </p:cNvSpPr>
          <p:nvPr>
            <p:ph idx="4294967295"/>
          </p:nvPr>
        </p:nvSpPr>
        <p:spPr>
          <a:xfrm>
            <a:off x="285750" y="1071563"/>
            <a:ext cx="8572500" cy="5786437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2000" b="1" smtClean="0">
                <a:latin typeface="Verdana" pitchFamily="34" charset="0"/>
              </a:rPr>
              <a:t>Vyznač čarou cestu  násobků 4</a:t>
            </a:r>
          </a:p>
        </p:txBody>
      </p:sp>
      <p:sp>
        <p:nvSpPr>
          <p:cNvPr id="4" name="Elipsa 3"/>
          <p:cNvSpPr/>
          <p:nvPr/>
        </p:nvSpPr>
        <p:spPr>
          <a:xfrm>
            <a:off x="357188" y="1928813"/>
            <a:ext cx="714375" cy="7143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509" name="TextovéPole 23"/>
          <p:cNvSpPr txBox="1">
            <a:spLocks noChangeArrowheads="1"/>
          </p:cNvSpPr>
          <p:nvPr/>
        </p:nvSpPr>
        <p:spPr bwMode="auto">
          <a:xfrm>
            <a:off x="500063" y="2000250"/>
            <a:ext cx="28575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>
                <a:latin typeface="Verdana" pitchFamily="34" charset="0"/>
              </a:rPr>
              <a:t>0</a:t>
            </a:r>
          </a:p>
        </p:txBody>
      </p:sp>
      <p:grpSp>
        <p:nvGrpSpPr>
          <p:cNvPr id="21510" name="Skupina 45"/>
          <p:cNvGrpSpPr>
            <a:grpSpLocks/>
          </p:cNvGrpSpPr>
          <p:nvPr/>
        </p:nvGrpSpPr>
        <p:grpSpPr bwMode="auto">
          <a:xfrm>
            <a:off x="1928813" y="1928813"/>
            <a:ext cx="714375" cy="714375"/>
            <a:chOff x="1857356" y="2571744"/>
            <a:chExt cx="714380" cy="714380"/>
          </a:xfrm>
        </p:grpSpPr>
        <p:sp>
          <p:nvSpPr>
            <p:cNvPr id="20" name="Elipsa 19"/>
            <p:cNvSpPr/>
            <p:nvPr/>
          </p:nvSpPr>
          <p:spPr>
            <a:xfrm>
              <a:off x="1857356" y="2571744"/>
              <a:ext cx="714380" cy="71438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1567" name="TextovéPole 26"/>
            <p:cNvSpPr txBox="1">
              <a:spLocks noChangeArrowheads="1"/>
            </p:cNvSpPr>
            <p:nvPr/>
          </p:nvSpPr>
          <p:spPr bwMode="auto">
            <a:xfrm>
              <a:off x="2071670" y="2643182"/>
              <a:ext cx="214314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2400">
                  <a:latin typeface="Verdana" pitchFamily="34" charset="0"/>
                </a:rPr>
                <a:t>2</a:t>
              </a:r>
            </a:p>
          </p:txBody>
        </p:sp>
      </p:grpSp>
      <p:grpSp>
        <p:nvGrpSpPr>
          <p:cNvPr id="21511" name="Skupina 64"/>
          <p:cNvGrpSpPr>
            <a:grpSpLocks/>
          </p:cNvGrpSpPr>
          <p:nvPr/>
        </p:nvGrpSpPr>
        <p:grpSpPr bwMode="auto">
          <a:xfrm>
            <a:off x="8215313" y="5500688"/>
            <a:ext cx="785812" cy="714375"/>
            <a:chOff x="8215338" y="5715016"/>
            <a:chExt cx="785818" cy="714380"/>
          </a:xfrm>
        </p:grpSpPr>
        <p:sp>
          <p:nvSpPr>
            <p:cNvPr id="19" name="Elipsa 18"/>
            <p:cNvSpPr/>
            <p:nvPr/>
          </p:nvSpPr>
          <p:spPr>
            <a:xfrm>
              <a:off x="8215338" y="5715016"/>
              <a:ext cx="714380" cy="71438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1565" name="TextovéPole 27"/>
            <p:cNvSpPr txBox="1">
              <a:spLocks noChangeArrowheads="1"/>
            </p:cNvSpPr>
            <p:nvPr/>
          </p:nvSpPr>
          <p:spPr bwMode="auto">
            <a:xfrm>
              <a:off x="8286776" y="5786454"/>
              <a:ext cx="714380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2400">
                  <a:latin typeface="Verdana" pitchFamily="34" charset="0"/>
                </a:rPr>
                <a:t>40</a:t>
              </a:r>
            </a:p>
          </p:txBody>
        </p:sp>
      </p:grpSp>
      <p:grpSp>
        <p:nvGrpSpPr>
          <p:cNvPr id="21512" name="Skupina 46"/>
          <p:cNvGrpSpPr>
            <a:grpSpLocks/>
          </p:cNvGrpSpPr>
          <p:nvPr/>
        </p:nvGrpSpPr>
        <p:grpSpPr bwMode="auto">
          <a:xfrm>
            <a:off x="3786188" y="1928813"/>
            <a:ext cx="714375" cy="714375"/>
            <a:chOff x="3643306" y="2643182"/>
            <a:chExt cx="714380" cy="714380"/>
          </a:xfrm>
        </p:grpSpPr>
        <p:sp>
          <p:nvSpPr>
            <p:cNvPr id="21" name="Elipsa 20"/>
            <p:cNvSpPr/>
            <p:nvPr/>
          </p:nvSpPr>
          <p:spPr>
            <a:xfrm>
              <a:off x="3643306" y="2643182"/>
              <a:ext cx="714380" cy="71438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1563" name="TextovéPole 28"/>
            <p:cNvSpPr txBox="1">
              <a:spLocks noChangeArrowheads="1"/>
            </p:cNvSpPr>
            <p:nvPr/>
          </p:nvSpPr>
          <p:spPr bwMode="auto">
            <a:xfrm>
              <a:off x="3786182" y="2714620"/>
              <a:ext cx="285752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2400">
                  <a:latin typeface="Verdana" pitchFamily="34" charset="0"/>
                </a:rPr>
                <a:t>4</a:t>
              </a:r>
            </a:p>
          </p:txBody>
        </p:sp>
      </p:grpSp>
      <p:grpSp>
        <p:nvGrpSpPr>
          <p:cNvPr id="21513" name="Skupina 47"/>
          <p:cNvGrpSpPr>
            <a:grpSpLocks/>
          </p:cNvGrpSpPr>
          <p:nvPr/>
        </p:nvGrpSpPr>
        <p:grpSpPr bwMode="auto">
          <a:xfrm>
            <a:off x="5715000" y="2000250"/>
            <a:ext cx="714375" cy="714375"/>
            <a:chOff x="5572132" y="2643182"/>
            <a:chExt cx="714380" cy="714380"/>
          </a:xfrm>
        </p:grpSpPr>
        <p:sp>
          <p:nvSpPr>
            <p:cNvPr id="22" name="Elipsa 21"/>
            <p:cNvSpPr/>
            <p:nvPr/>
          </p:nvSpPr>
          <p:spPr>
            <a:xfrm>
              <a:off x="5572132" y="2643182"/>
              <a:ext cx="714380" cy="71438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1561" name="TextovéPole 29"/>
            <p:cNvSpPr txBox="1">
              <a:spLocks noChangeArrowheads="1"/>
            </p:cNvSpPr>
            <p:nvPr/>
          </p:nvSpPr>
          <p:spPr bwMode="auto">
            <a:xfrm>
              <a:off x="5715008" y="2714620"/>
              <a:ext cx="285752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2400">
                  <a:latin typeface="Verdana" pitchFamily="34" charset="0"/>
                </a:rPr>
                <a:t>5</a:t>
              </a:r>
            </a:p>
          </p:txBody>
        </p:sp>
      </p:grpSp>
      <p:grpSp>
        <p:nvGrpSpPr>
          <p:cNvPr id="21514" name="Skupina 48"/>
          <p:cNvGrpSpPr>
            <a:grpSpLocks/>
          </p:cNvGrpSpPr>
          <p:nvPr/>
        </p:nvGrpSpPr>
        <p:grpSpPr bwMode="auto">
          <a:xfrm>
            <a:off x="7572375" y="2000250"/>
            <a:ext cx="714375" cy="714375"/>
            <a:chOff x="7358082" y="2500306"/>
            <a:chExt cx="714380" cy="714380"/>
          </a:xfrm>
        </p:grpSpPr>
        <p:sp>
          <p:nvSpPr>
            <p:cNvPr id="23" name="Elipsa 22"/>
            <p:cNvSpPr/>
            <p:nvPr/>
          </p:nvSpPr>
          <p:spPr>
            <a:xfrm>
              <a:off x="7358082" y="2500306"/>
              <a:ext cx="714380" cy="71438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1559" name="TextovéPole 30"/>
            <p:cNvSpPr txBox="1">
              <a:spLocks noChangeArrowheads="1"/>
            </p:cNvSpPr>
            <p:nvPr/>
          </p:nvSpPr>
          <p:spPr bwMode="auto">
            <a:xfrm>
              <a:off x="7572396" y="2643182"/>
              <a:ext cx="357190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2400">
                  <a:latin typeface="Verdana" pitchFamily="34" charset="0"/>
                </a:rPr>
                <a:t>8</a:t>
              </a:r>
            </a:p>
          </p:txBody>
        </p:sp>
      </p:grpSp>
      <p:grpSp>
        <p:nvGrpSpPr>
          <p:cNvPr id="21515" name="Skupina 49"/>
          <p:cNvGrpSpPr>
            <a:grpSpLocks/>
          </p:cNvGrpSpPr>
          <p:nvPr/>
        </p:nvGrpSpPr>
        <p:grpSpPr bwMode="auto">
          <a:xfrm>
            <a:off x="1143000" y="3071813"/>
            <a:ext cx="714375" cy="714375"/>
            <a:chOff x="928662" y="3500438"/>
            <a:chExt cx="714380" cy="714380"/>
          </a:xfrm>
        </p:grpSpPr>
        <p:sp>
          <p:nvSpPr>
            <p:cNvPr id="5" name="Elipsa 4"/>
            <p:cNvSpPr/>
            <p:nvPr/>
          </p:nvSpPr>
          <p:spPr>
            <a:xfrm>
              <a:off x="928662" y="3500438"/>
              <a:ext cx="714380" cy="71438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1557" name="TextovéPole 31"/>
            <p:cNvSpPr txBox="1">
              <a:spLocks noChangeArrowheads="1"/>
            </p:cNvSpPr>
            <p:nvPr/>
          </p:nvSpPr>
          <p:spPr bwMode="auto">
            <a:xfrm>
              <a:off x="1000100" y="3643314"/>
              <a:ext cx="571504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2400">
                  <a:latin typeface="Verdana" pitchFamily="34" charset="0"/>
                </a:rPr>
                <a:t>11</a:t>
              </a:r>
            </a:p>
          </p:txBody>
        </p:sp>
      </p:grpSp>
      <p:grpSp>
        <p:nvGrpSpPr>
          <p:cNvPr id="21516" name="Skupina 50"/>
          <p:cNvGrpSpPr>
            <a:grpSpLocks/>
          </p:cNvGrpSpPr>
          <p:nvPr/>
        </p:nvGrpSpPr>
        <p:grpSpPr bwMode="auto">
          <a:xfrm>
            <a:off x="3000375" y="3143250"/>
            <a:ext cx="785813" cy="714375"/>
            <a:chOff x="2786050" y="3500438"/>
            <a:chExt cx="785818" cy="714380"/>
          </a:xfrm>
        </p:grpSpPr>
        <p:sp>
          <p:nvSpPr>
            <p:cNvPr id="6" name="Elipsa 5"/>
            <p:cNvSpPr/>
            <p:nvPr/>
          </p:nvSpPr>
          <p:spPr>
            <a:xfrm>
              <a:off x="2786050" y="3500438"/>
              <a:ext cx="714380" cy="71438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1555" name="TextovéPole 32"/>
            <p:cNvSpPr txBox="1">
              <a:spLocks noChangeArrowheads="1"/>
            </p:cNvSpPr>
            <p:nvPr/>
          </p:nvSpPr>
          <p:spPr bwMode="auto">
            <a:xfrm>
              <a:off x="2857488" y="3643314"/>
              <a:ext cx="714380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2400">
                  <a:latin typeface="Verdana" pitchFamily="34" charset="0"/>
                </a:rPr>
                <a:t>12</a:t>
              </a:r>
            </a:p>
          </p:txBody>
        </p:sp>
      </p:grpSp>
      <p:grpSp>
        <p:nvGrpSpPr>
          <p:cNvPr id="21517" name="Skupina 51"/>
          <p:cNvGrpSpPr>
            <a:grpSpLocks/>
          </p:cNvGrpSpPr>
          <p:nvPr/>
        </p:nvGrpSpPr>
        <p:grpSpPr bwMode="auto">
          <a:xfrm>
            <a:off x="4929188" y="3071813"/>
            <a:ext cx="714375" cy="714375"/>
            <a:chOff x="4643438" y="3429000"/>
            <a:chExt cx="714380" cy="714380"/>
          </a:xfrm>
        </p:grpSpPr>
        <p:sp>
          <p:nvSpPr>
            <p:cNvPr id="7" name="Elipsa 6"/>
            <p:cNvSpPr/>
            <p:nvPr/>
          </p:nvSpPr>
          <p:spPr>
            <a:xfrm>
              <a:off x="4643438" y="3429000"/>
              <a:ext cx="714380" cy="71438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1553" name="TextovéPole 33"/>
            <p:cNvSpPr txBox="1">
              <a:spLocks noChangeArrowheads="1"/>
            </p:cNvSpPr>
            <p:nvPr/>
          </p:nvSpPr>
          <p:spPr bwMode="auto">
            <a:xfrm>
              <a:off x="4714876" y="3571876"/>
              <a:ext cx="642942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2400">
                  <a:latin typeface="Verdana" pitchFamily="34" charset="0"/>
                </a:rPr>
                <a:t>16</a:t>
              </a:r>
            </a:p>
          </p:txBody>
        </p:sp>
      </p:grpSp>
      <p:grpSp>
        <p:nvGrpSpPr>
          <p:cNvPr id="21518" name="Skupina 52"/>
          <p:cNvGrpSpPr>
            <a:grpSpLocks/>
          </p:cNvGrpSpPr>
          <p:nvPr/>
        </p:nvGrpSpPr>
        <p:grpSpPr bwMode="auto">
          <a:xfrm>
            <a:off x="6715125" y="3071813"/>
            <a:ext cx="785813" cy="714375"/>
            <a:chOff x="6572264" y="3429000"/>
            <a:chExt cx="785818" cy="714380"/>
          </a:xfrm>
        </p:grpSpPr>
        <p:sp>
          <p:nvSpPr>
            <p:cNvPr id="8" name="Elipsa 7"/>
            <p:cNvSpPr/>
            <p:nvPr/>
          </p:nvSpPr>
          <p:spPr>
            <a:xfrm>
              <a:off x="6572264" y="3429000"/>
              <a:ext cx="714380" cy="71438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1551" name="TextovéPole 34"/>
            <p:cNvSpPr txBox="1">
              <a:spLocks noChangeArrowheads="1"/>
            </p:cNvSpPr>
            <p:nvPr/>
          </p:nvSpPr>
          <p:spPr bwMode="auto">
            <a:xfrm>
              <a:off x="6643702" y="3571876"/>
              <a:ext cx="714380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2400">
                  <a:latin typeface="Verdana" pitchFamily="34" charset="0"/>
                </a:rPr>
                <a:t>19</a:t>
              </a:r>
            </a:p>
          </p:txBody>
        </p:sp>
      </p:grpSp>
      <p:grpSp>
        <p:nvGrpSpPr>
          <p:cNvPr id="21519" name="Skupina 53"/>
          <p:cNvGrpSpPr>
            <a:grpSpLocks/>
          </p:cNvGrpSpPr>
          <p:nvPr/>
        </p:nvGrpSpPr>
        <p:grpSpPr bwMode="auto">
          <a:xfrm>
            <a:off x="8286750" y="3071813"/>
            <a:ext cx="714375" cy="714375"/>
            <a:chOff x="8001056" y="3429000"/>
            <a:chExt cx="714380" cy="714380"/>
          </a:xfrm>
        </p:grpSpPr>
        <p:sp>
          <p:nvSpPr>
            <p:cNvPr id="9" name="Elipsa 8"/>
            <p:cNvSpPr/>
            <p:nvPr/>
          </p:nvSpPr>
          <p:spPr>
            <a:xfrm>
              <a:off x="8001056" y="3429000"/>
              <a:ext cx="714380" cy="71438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1549" name="TextovéPole 35"/>
            <p:cNvSpPr txBox="1">
              <a:spLocks noChangeArrowheads="1"/>
            </p:cNvSpPr>
            <p:nvPr/>
          </p:nvSpPr>
          <p:spPr bwMode="auto">
            <a:xfrm>
              <a:off x="8072494" y="3571876"/>
              <a:ext cx="571504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2400">
                  <a:latin typeface="Verdana" pitchFamily="34" charset="0"/>
                </a:rPr>
                <a:t>20</a:t>
              </a:r>
            </a:p>
          </p:txBody>
        </p:sp>
      </p:grpSp>
      <p:grpSp>
        <p:nvGrpSpPr>
          <p:cNvPr id="21520" name="Skupina 54"/>
          <p:cNvGrpSpPr>
            <a:grpSpLocks/>
          </p:cNvGrpSpPr>
          <p:nvPr/>
        </p:nvGrpSpPr>
        <p:grpSpPr bwMode="auto">
          <a:xfrm>
            <a:off x="285750" y="4357688"/>
            <a:ext cx="714375" cy="714375"/>
            <a:chOff x="214282" y="4429132"/>
            <a:chExt cx="714380" cy="714380"/>
          </a:xfrm>
        </p:grpSpPr>
        <p:sp>
          <p:nvSpPr>
            <p:cNvPr id="18" name="Elipsa 17"/>
            <p:cNvSpPr/>
            <p:nvPr/>
          </p:nvSpPr>
          <p:spPr>
            <a:xfrm>
              <a:off x="214282" y="4429132"/>
              <a:ext cx="714380" cy="71438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1547" name="TextovéPole 36"/>
            <p:cNvSpPr txBox="1">
              <a:spLocks noChangeArrowheads="1"/>
            </p:cNvSpPr>
            <p:nvPr/>
          </p:nvSpPr>
          <p:spPr bwMode="auto">
            <a:xfrm>
              <a:off x="285720" y="4500570"/>
              <a:ext cx="571504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2400">
                  <a:latin typeface="Verdana" pitchFamily="34" charset="0"/>
                </a:rPr>
                <a:t>22</a:t>
              </a:r>
            </a:p>
          </p:txBody>
        </p:sp>
      </p:grpSp>
      <p:grpSp>
        <p:nvGrpSpPr>
          <p:cNvPr id="21521" name="Skupina 55"/>
          <p:cNvGrpSpPr>
            <a:grpSpLocks/>
          </p:cNvGrpSpPr>
          <p:nvPr/>
        </p:nvGrpSpPr>
        <p:grpSpPr bwMode="auto">
          <a:xfrm>
            <a:off x="2000250" y="4357688"/>
            <a:ext cx="714375" cy="714375"/>
            <a:chOff x="2071670" y="4429132"/>
            <a:chExt cx="714380" cy="714380"/>
          </a:xfrm>
        </p:grpSpPr>
        <p:sp>
          <p:nvSpPr>
            <p:cNvPr id="16" name="Elipsa 15"/>
            <p:cNvSpPr/>
            <p:nvPr/>
          </p:nvSpPr>
          <p:spPr>
            <a:xfrm>
              <a:off x="2071670" y="4429132"/>
              <a:ext cx="714380" cy="71438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1545" name="TextovéPole 37"/>
            <p:cNvSpPr txBox="1">
              <a:spLocks noChangeArrowheads="1"/>
            </p:cNvSpPr>
            <p:nvPr/>
          </p:nvSpPr>
          <p:spPr bwMode="auto">
            <a:xfrm>
              <a:off x="2143108" y="4500570"/>
              <a:ext cx="642942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2400">
                  <a:latin typeface="Verdana" pitchFamily="34" charset="0"/>
                </a:rPr>
                <a:t>23</a:t>
              </a:r>
            </a:p>
          </p:txBody>
        </p:sp>
      </p:grpSp>
      <p:grpSp>
        <p:nvGrpSpPr>
          <p:cNvPr id="21522" name="Skupina 57"/>
          <p:cNvGrpSpPr>
            <a:grpSpLocks/>
          </p:cNvGrpSpPr>
          <p:nvPr/>
        </p:nvGrpSpPr>
        <p:grpSpPr bwMode="auto">
          <a:xfrm>
            <a:off x="3857625" y="4429125"/>
            <a:ext cx="714375" cy="714375"/>
            <a:chOff x="3571868" y="4500570"/>
            <a:chExt cx="714380" cy="714380"/>
          </a:xfrm>
        </p:grpSpPr>
        <p:sp>
          <p:nvSpPr>
            <p:cNvPr id="17" name="Elipsa 16"/>
            <p:cNvSpPr/>
            <p:nvPr/>
          </p:nvSpPr>
          <p:spPr>
            <a:xfrm>
              <a:off x="3571868" y="4500570"/>
              <a:ext cx="714380" cy="71438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1543" name="TextovéPole 38"/>
            <p:cNvSpPr txBox="1">
              <a:spLocks noChangeArrowheads="1"/>
            </p:cNvSpPr>
            <p:nvPr/>
          </p:nvSpPr>
          <p:spPr bwMode="auto">
            <a:xfrm>
              <a:off x="3643306" y="4572008"/>
              <a:ext cx="642942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2400">
                  <a:latin typeface="Verdana" pitchFamily="34" charset="0"/>
                </a:rPr>
                <a:t>24</a:t>
              </a:r>
            </a:p>
          </p:txBody>
        </p:sp>
      </p:grpSp>
      <p:grpSp>
        <p:nvGrpSpPr>
          <p:cNvPr id="21523" name="Skupina 58"/>
          <p:cNvGrpSpPr>
            <a:grpSpLocks/>
          </p:cNvGrpSpPr>
          <p:nvPr/>
        </p:nvGrpSpPr>
        <p:grpSpPr bwMode="auto">
          <a:xfrm>
            <a:off x="5786438" y="4429125"/>
            <a:ext cx="785812" cy="714375"/>
            <a:chOff x="5500694" y="4572008"/>
            <a:chExt cx="785818" cy="714380"/>
          </a:xfrm>
        </p:grpSpPr>
        <p:sp>
          <p:nvSpPr>
            <p:cNvPr id="12" name="Elipsa 11"/>
            <p:cNvSpPr/>
            <p:nvPr/>
          </p:nvSpPr>
          <p:spPr>
            <a:xfrm>
              <a:off x="5500694" y="4572008"/>
              <a:ext cx="714380" cy="71438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1541" name="TextovéPole 39"/>
            <p:cNvSpPr txBox="1">
              <a:spLocks noChangeArrowheads="1"/>
            </p:cNvSpPr>
            <p:nvPr/>
          </p:nvSpPr>
          <p:spPr bwMode="auto">
            <a:xfrm>
              <a:off x="5572132" y="4643446"/>
              <a:ext cx="714380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2400">
                  <a:latin typeface="Verdana" pitchFamily="34" charset="0"/>
                </a:rPr>
                <a:t>27</a:t>
              </a:r>
            </a:p>
          </p:txBody>
        </p:sp>
      </p:grpSp>
      <p:grpSp>
        <p:nvGrpSpPr>
          <p:cNvPr id="21524" name="Skupina 59"/>
          <p:cNvGrpSpPr>
            <a:grpSpLocks/>
          </p:cNvGrpSpPr>
          <p:nvPr/>
        </p:nvGrpSpPr>
        <p:grpSpPr bwMode="auto">
          <a:xfrm>
            <a:off x="7572375" y="4429125"/>
            <a:ext cx="714375" cy="714375"/>
            <a:chOff x="7286644" y="4643446"/>
            <a:chExt cx="714380" cy="714380"/>
          </a:xfrm>
        </p:grpSpPr>
        <p:sp>
          <p:nvSpPr>
            <p:cNvPr id="10" name="Elipsa 9"/>
            <p:cNvSpPr/>
            <p:nvPr/>
          </p:nvSpPr>
          <p:spPr>
            <a:xfrm>
              <a:off x="7286644" y="4643446"/>
              <a:ext cx="714380" cy="71438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1539" name="TextovéPole 40"/>
            <p:cNvSpPr txBox="1">
              <a:spLocks noChangeArrowheads="1"/>
            </p:cNvSpPr>
            <p:nvPr/>
          </p:nvSpPr>
          <p:spPr bwMode="auto">
            <a:xfrm>
              <a:off x="7358082" y="4714884"/>
              <a:ext cx="571504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2400">
                  <a:latin typeface="Verdana" pitchFamily="34" charset="0"/>
                </a:rPr>
                <a:t>28</a:t>
              </a:r>
            </a:p>
          </p:txBody>
        </p:sp>
      </p:grpSp>
      <p:grpSp>
        <p:nvGrpSpPr>
          <p:cNvPr id="21525" name="Skupina 63"/>
          <p:cNvGrpSpPr>
            <a:grpSpLocks/>
          </p:cNvGrpSpPr>
          <p:nvPr/>
        </p:nvGrpSpPr>
        <p:grpSpPr bwMode="auto">
          <a:xfrm>
            <a:off x="6715125" y="5500688"/>
            <a:ext cx="714375" cy="714375"/>
            <a:chOff x="6500826" y="5643578"/>
            <a:chExt cx="714380" cy="714380"/>
          </a:xfrm>
        </p:grpSpPr>
        <p:sp>
          <p:nvSpPr>
            <p:cNvPr id="11" name="Elipsa 10"/>
            <p:cNvSpPr/>
            <p:nvPr/>
          </p:nvSpPr>
          <p:spPr>
            <a:xfrm>
              <a:off x="6500826" y="5643578"/>
              <a:ext cx="714380" cy="71438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1537" name="TextovéPole 41"/>
            <p:cNvSpPr txBox="1">
              <a:spLocks noChangeArrowheads="1"/>
            </p:cNvSpPr>
            <p:nvPr/>
          </p:nvSpPr>
          <p:spPr bwMode="auto">
            <a:xfrm>
              <a:off x="6572264" y="5786454"/>
              <a:ext cx="571504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2400">
                  <a:latin typeface="Verdana" pitchFamily="34" charset="0"/>
                </a:rPr>
                <a:t>36</a:t>
              </a:r>
            </a:p>
          </p:txBody>
        </p:sp>
      </p:grpSp>
      <p:grpSp>
        <p:nvGrpSpPr>
          <p:cNvPr id="21526" name="Skupina 62"/>
          <p:cNvGrpSpPr>
            <a:grpSpLocks/>
          </p:cNvGrpSpPr>
          <p:nvPr/>
        </p:nvGrpSpPr>
        <p:grpSpPr bwMode="auto">
          <a:xfrm>
            <a:off x="4857750" y="5572125"/>
            <a:ext cx="714375" cy="714375"/>
            <a:chOff x="4572000" y="5715016"/>
            <a:chExt cx="714380" cy="714380"/>
          </a:xfrm>
        </p:grpSpPr>
        <p:sp>
          <p:nvSpPr>
            <p:cNvPr id="13" name="Elipsa 12"/>
            <p:cNvSpPr/>
            <p:nvPr/>
          </p:nvSpPr>
          <p:spPr>
            <a:xfrm>
              <a:off x="4572000" y="5715016"/>
              <a:ext cx="714380" cy="71438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1535" name="TextovéPole 42"/>
            <p:cNvSpPr txBox="1">
              <a:spLocks noChangeArrowheads="1"/>
            </p:cNvSpPr>
            <p:nvPr/>
          </p:nvSpPr>
          <p:spPr bwMode="auto">
            <a:xfrm>
              <a:off x="4643438" y="5786454"/>
              <a:ext cx="642942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2400">
                  <a:latin typeface="Verdana" pitchFamily="34" charset="0"/>
                </a:rPr>
                <a:t>35</a:t>
              </a:r>
            </a:p>
          </p:txBody>
        </p:sp>
      </p:grpSp>
      <p:grpSp>
        <p:nvGrpSpPr>
          <p:cNvPr id="21527" name="Skupina 61"/>
          <p:cNvGrpSpPr>
            <a:grpSpLocks/>
          </p:cNvGrpSpPr>
          <p:nvPr/>
        </p:nvGrpSpPr>
        <p:grpSpPr bwMode="auto">
          <a:xfrm>
            <a:off x="2928938" y="5500688"/>
            <a:ext cx="714375" cy="714375"/>
            <a:chOff x="2643174" y="5643578"/>
            <a:chExt cx="714380" cy="714380"/>
          </a:xfrm>
        </p:grpSpPr>
        <p:sp>
          <p:nvSpPr>
            <p:cNvPr id="14" name="Elipsa 13"/>
            <p:cNvSpPr/>
            <p:nvPr/>
          </p:nvSpPr>
          <p:spPr>
            <a:xfrm>
              <a:off x="2643174" y="5643578"/>
              <a:ext cx="714380" cy="71438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1533" name="TextovéPole 43"/>
            <p:cNvSpPr txBox="1">
              <a:spLocks noChangeArrowheads="1"/>
            </p:cNvSpPr>
            <p:nvPr/>
          </p:nvSpPr>
          <p:spPr bwMode="auto">
            <a:xfrm>
              <a:off x="2714612" y="5786454"/>
              <a:ext cx="642942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2400">
                  <a:latin typeface="Verdana" pitchFamily="34" charset="0"/>
                </a:rPr>
                <a:t>32</a:t>
              </a:r>
            </a:p>
          </p:txBody>
        </p:sp>
      </p:grpSp>
      <p:grpSp>
        <p:nvGrpSpPr>
          <p:cNvPr id="21528" name="Skupina 60"/>
          <p:cNvGrpSpPr>
            <a:grpSpLocks/>
          </p:cNvGrpSpPr>
          <p:nvPr/>
        </p:nvGrpSpPr>
        <p:grpSpPr bwMode="auto">
          <a:xfrm>
            <a:off x="1071563" y="5500688"/>
            <a:ext cx="714375" cy="714375"/>
            <a:chOff x="857224" y="5643578"/>
            <a:chExt cx="714380" cy="714380"/>
          </a:xfrm>
        </p:grpSpPr>
        <p:sp>
          <p:nvSpPr>
            <p:cNvPr id="15" name="Elipsa 14"/>
            <p:cNvSpPr/>
            <p:nvPr/>
          </p:nvSpPr>
          <p:spPr>
            <a:xfrm>
              <a:off x="857224" y="5643578"/>
              <a:ext cx="714380" cy="71438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1531" name="TextovéPole 44"/>
            <p:cNvSpPr txBox="1">
              <a:spLocks noChangeArrowheads="1"/>
            </p:cNvSpPr>
            <p:nvPr/>
          </p:nvSpPr>
          <p:spPr bwMode="auto">
            <a:xfrm>
              <a:off x="928662" y="5786454"/>
              <a:ext cx="642942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2400">
                  <a:latin typeface="Verdana" pitchFamily="34" charset="0"/>
                </a:rPr>
                <a:t>31</a:t>
              </a:r>
            </a:p>
          </p:txBody>
        </p:sp>
      </p:grpSp>
      <p:pic>
        <p:nvPicPr>
          <p:cNvPr id="1026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14313" y="1428750"/>
            <a:ext cx="102870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0.01364 C 0.00451 0.01133 0.00816 0.00763 0.01284 0.00555 C 0.01719 0.00162 0.02118 0.00069 0.02587 -0.00231 C 0.0342 -0.00833 0.04288 -0.01226 0.05191 -0.01619 C 0.06701 -0.0303 0.09357 -0.02914 0.10972 -0.0303 C 0.13507 -0.03585 0.16146 -0.03492 0.18663 -0.03608 C 0.19982 -0.03886 0.21284 -0.04024 0.22587 -0.04186 C 0.25034 -0.03932 0.2743 -0.03238 0.29844 -0.02637 C 0.30833 -0.01897 0.31788 -0.01503 0.32864 -0.01041 C 0.33698 -0.00231 0.34323 -0.00023 0.3533 0.00162 C 0.35764 0.00347 0.36076 0.0067 0.3651 0.00925 " pathEditMode="relative" rAng="0" ptsTypes="ffffffffffA">
                                      <p:cBhvr>
                                        <p:cTn id="11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200" y="-2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3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6511 0.00925 C 0.37136 0.0037 0.37813 -0.00162 0.38386 -0.0081 C 0.38976 -0.0148 0.38663 -0.01388 0.3941 -0.01966 C 0.40695 -0.0296 0.42136 -0.03608 0.43611 -0.03908 C 0.48542 -0.034 0.53386 -0.03793 0.58247 -0.04487 C 0.59011 -0.0481 0.58559 -0.04556 0.59549 -0.05435 L 0.59549 -0.05435 C 0.60313 -0.05805 0.61007 -0.06452 0.61719 -0.06984 C 0.62448 -0.07539 0.62656 -0.07539 0.63611 -0.07956 C 0.64462 -0.08326 0.65469 -0.0821 0.66354 -0.08534 C 0.66649 -0.08649 0.6724 -0.08927 0.6724 -0.08927 C 0.69462 -0.08765 0.69722 -0.08858 0.71285 -0.08349 C 0.71736 -0.0747 0.72413 -0.07077 0.73021 -0.06406 C 0.73715 -0.05643 0.74427 -0.04926 0.75208 -0.04279 C 0.7559 -0.03955 0.75972 -0.03654 0.76354 -0.0333 C 0.76649 -0.03076 0.7724 -0.02544 0.7724 -0.02544 C 0.77483 -0.01526 0.77292 -0.02128 0.77952 -0.0081 L 0.77952 -0.0081 C 0.7816 -0.00023 0.78229 0.00324 0.78681 0.00925 C 0.78767 0.01318 0.78976 0.01665 0.78976 0.02081 C 0.78976 0.02289 0.7882 0.0266 0.7882 0.0266 " pathEditMode="relative" ptsTypes="fffffFffffffffffFfffA">
                                      <p:cBhvr>
                                        <p:cTn id="1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16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7882 0.02682 C 0.80087 0.02405 0.81233 0.02567 0.82448 0.03076 C 0.82743 0.0333 0.83021 0.03607 0.83316 0.03862 C 0.83455 0.03977 0.83611 0.04116 0.8375 0.04232 C 0.83889 0.04371 0.84184 0.04625 0.84184 0.04625 C 0.84966 0.06198 0.85174 0.07631 0.85486 0.09458 C 0.85434 0.1036 0.85452 0.11262 0.85347 0.12141 C 0.85313 0.12419 0.85139 0.1265 0.85052 0.12927 C 0.84879 0.13459 0.84931 0.1376 0.84618 0.14269 C 0.84514 0.14454 0.84323 0.14523 0.84184 0.14662 C 0.83073 0.15911 0.82309 0.16674 0.80851 0.16975 C 0.79618 0.17576 0.78073 0.17622 0.76788 0.17761 C 0.74323 0.18987 0.71406 0.18779 0.6882 0.18917 C 0.64913 0.18848 0.6099 0.18894 0.57084 0.18709 C 0.56198 0.18663 0.55174 0.17807 0.54323 0.17553 C 0.52778 0.1709 0.51077 0.17229 0.49688 0.16003 C 0.49063 0.15448 0.48525 0.14708 0.47813 0.14477 C 0.46979 0.13714 0.45747 0.13644 0.44757 0.13321 C 0.44167 0.13113 0.44254 0.12974 0.43594 0.12534 C 0.43351 0.12372 0.42639 0.12187 0.42448 0.12141 C 0.41545 0.11378 0.42448 0.12026 0.40712 0.11563 C 0.40417 0.11494 0.40139 0.11262 0.39827 0.11193 C 0.39497 0.11124 0.3915 0.11054 0.3882 0.10985 C 0.38108 0.10037 0.38438 0.10245 0.36927 0.10037 C 0.33733 0.09574 0.31736 0.09389 0.28247 0.0925 C 0.25295 0.0932 0.22344 0.09343 0.19393 0.09458 C 0.18906 0.09482 0.17761 0.11193 0.17518 0.11378 C 0.17031 0.11771 0.15903 0.12604 0.15625 0.13113 C 0.15191 0.13899 0.14913 0.14916 0.14323 0.15425 C 0.13663 0.16767 0.13872 0.16142 0.13594 0.17183 C 0.13716 0.19634 0.13403 0.21554 0.15347 0.22386 C 0.16771 0.2382 0.17622 0.23751 0.19549 0.23936 C 0.20556 0.23866 0.2158 0.23843 0.22587 0.23728 C 0.23386 0.23635 0.23976 0.21993 0.24618 0.21415 C 0.24722 0.2123 0.24775 0.20976 0.24913 0.20837 C 0.2507 0.20698 0.25295 0.20721 0.25486 0.20652 C 0.26216 0.20374 0.26927 0.19981 0.27656 0.1968 C 0.27795 0.19542 0.27917 0.19357 0.28091 0.19287 C 0.29011 0.18871 0.28959 0.19519 0.28959 0.18917 " pathEditMode="relative" ptsTypes="ffffffffffffffffffffffffffffffffffffffA">
                                      <p:cBhvr>
                                        <p:cTn id="1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19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8959 0.18917 C 0.28559 0.17275 0.3007 0.17137 0.3099 0.16975 C 0.31927 0.16582 0.32778 0.16397 0.3375 0.16212 C 0.34601 0.15795 0.35486 0.1561 0.36354 0.1524 C 0.38889 0.15356 0.40035 0.1524 0.42153 0.15633 C 0.44236 0.16004 0.46129 0.16628 0.48247 0.1679 C 0.49306 0.17067 0.49792 0.17507 0.50556 0.18524 " pathEditMode="relative" ptsTypes="ffffffA">
                                      <p:cBhvr>
                                        <p:cTn id="2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8500"/>
                            </p:stCondLst>
                            <p:childTnLst>
                              <p:par>
                                <p:cTn id="22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50555 0.18524 C 0.51249 0.17298 0.52465 0.17044 0.53454 0.16212 C 0.55347 0.14616 0.56788 0.12904 0.59097 0.12742 C 0.61458 0.12581 0.66197 0.12349 0.66197 0.12349 C 0.66735 0.1228 0.67256 0.12257 0.67794 0.12164 C 0.68472 0.12049 0.69826 0.11771 0.69826 0.11771 C 0.73541 0.11864 0.76371 0.12002 0.79826 0.12557 C 0.80694 0.12928 0.81371 0.13806 0.82291 0.14084 C 0.83767 0.14546 0.83749 0.14269 0.84756 0.14662 C 0.85364 0.14893 0.85885 0.15379 0.86492 0.15633 C 0.86979 0.16281 0.87326 0.16535 0.87656 0.17368 C 0.87308 0.1783 0.87135 0.18154 0.86631 0.18154 " pathEditMode="relative" ptsTypes="fffffffffffA">
                                      <p:cBhvr>
                                        <p:cTn id="2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0500"/>
                            </p:stCondLst>
                            <p:childTnLst>
                              <p:par>
                                <p:cTn id="25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86631 0.18154 C 0.86996 0.1679 0.87916 0.1746 0.88958 0.17576 C 0.89965 0.18478 0.89635 0.17946 0.90121 0.18917 C 0.90225 0.19449 0.90538 0.19912 0.90555 0.20467 C 0.90642 0.2382 0.90381 0.25023 0.89531 0.27613 C 0.89288 0.2833 0.89131 0.29186 0.88958 0.29926 C 0.88854 0.30365 0.88368 0.31082 0.88368 0.31082 C 0.88038 0.32446 0.88506 0.30804 0.87795 0.32238 C 0.87708 0.324 0.8776 0.32678 0.87656 0.32816 C 0.87309 0.33279 0.86875 0.3358 0.86493 0.33973 C 0.86354 0.34112 0.86336 0.34412 0.86197 0.34551 C 0.86041 0.34736 0.85798 0.34782 0.85625 0.34944 C 0.85017 0.35522 0.8493 0.35869 0.84166 0.361 C 0.81961 0.38321 0.78263 0.3802 0.75763 0.38228 C 0.73645 0.38621 0.71527 0.3913 0.69392 0.39384 C 0.67222 0.39246 0.65798 0.38945 0.63732 0.38413 C 0.61805 0.37904 0.63941 0.38506 0.62569 0.3802 C 0.61996 0.37812 0.60833 0.37442 0.60833 0.37442 C 0.60034 0.36771 0.58871 0.36563 0.57934 0.36286 C 0.56736 0.35499 0.5802 0.36239 0.55902 0.35707 C 0.5493 0.35476 0.53993 0.35037 0.5302 0.34759 C 0.52395 0.34574 0.51128 0.34366 0.51128 0.34366 C 0.50243 0.33927 0.49427 0.33718 0.48524 0.33395 C 0.47447 0.33002 0.46423 0.324 0.45329 0.32053 C 0.4427 0.30643 0.42708 0.30296 0.41423 0.29347 C 0.4092 0.28977 0.40451 0.28584 0.39965 0.28191 C 0.3967 0.2796 0.39097 0.27405 0.39097 0.27405 C 0.36875 0.27613 0.3743 0.27544 0.36059 0.28191 C 0.35711 0.28862 0.35625 0.29347 0.35191 0.29926 C 0.35347 0.32747 0.35642 0.34181 0.36927 0.36679 C 0.36979 0.36864 0.37013 0.37072 0.37066 0.37257 C 0.37118 0.37442 0.37222 0.37835 0.37222 0.37835 " pathEditMode="relative" ptsTypes="fffffffffffffffffffffffffffffffA">
                                      <p:cBhvr>
                                        <p:cTn id="2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12500"/>
                            </p:stCondLst>
                            <p:childTnLst>
                              <p:par>
                                <p:cTn id="28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7222 0.37858 C 0.37986 0.3721 0.38924 0.36678 0.39549 0.3573 C 0.40104 0.34874 0.40174 0.34204 0.40851 0.33603 C 0.40903 0.33417 0.40903 0.33163 0.41007 0.33024 C 0.41198 0.3277 0.42448 0.31637 0.42743 0.31498 C 0.4309 0.30781 0.43455 0.30596 0.44045 0.30319 C 0.44601 0.29578 0.45 0.29578 0.45781 0.2937 C 0.47622 0.28145 0.49219 0.27821 0.51285 0.27636 C 0.53646 0.27705 0.56024 0.27659 0.58386 0.27821 C 0.59479 0.2789 0.60781 0.28561 0.61875 0.28792 C 0.63316 0.29393 0.64913 0.29232 0.66354 0.29948 C 0.67188 0.30365 0.68177 0.30573 0.68976 0.31105 C 0.69983 0.31775 0.70747 0.32215 0.71875 0.32446 C 0.7217 0.32631 0.72448 0.32862 0.72743 0.33024 C 0.72969 0.3314 0.73229 0.33117 0.73455 0.33232 C 0.75521 0.34296 0.7375 0.33811 0.75486 0.34181 C 0.75955 0.34412 0.76788 0.35152 0.76788 0.35152 C 0.77136 0.35823 0.7757 0.36077 0.77951 0.36701 C 0.78264 0.3721 0.78229 0.37465 0.78681 0.37858 C 0.79549 0.38621 0.78854 0.3765 0.79254 0.38251 " pathEditMode="relative" ptsTypes="fffffffffffffffffffA">
                                      <p:cBhvr>
                                        <p:cTn id="2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14500"/>
                            </p:stCondLst>
                            <p:childTnLst>
                              <p:par>
                                <p:cTn id="31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79253 0.38251 C 0.79426 0.37881 0.79652 0.37326 0.79965 0.37095 C 0.80242 0.36887 0.8085 0.36702 0.8085 0.36702 C 0.81284 0.36771 0.81735 0.36771 0.82152 0.3691 C 0.82395 0.37002 0.82899 0.37627 0.8302 0.37858 C 0.83854 0.39292 0.84027 0.40934 0.84617 0.42506 C 0.84687 0.43154 0.84895 0.43778 0.84895 0.44426 C 0.84895 0.45652 0.84288 0.46877 0.83888 0.47895 C 0.83472 0.49005 0.83038 0.50184 0.82291 0.50994 C 0.81909 0.5141 0.81597 0.52035 0.81128 0.5215 C 0.79999 0.52428 0.78923 0.53052 0.77794 0.53307 C 0.7736 0.53399 0.76926 0.53422 0.76492 0.53515 C 0.76249 0.53561 0.76006 0.5363 0.75763 0.537 C 0.7394 0.53653 0.68975 0.537 0.66197 0.53307 C 0.65294 0.53168 0.64548 0.52844 0.63593 0.52728 C 0.6269 0.52335 0.61805 0.52173 0.6085 0.51965 C 0.59496 0.51341 0.61892 0.52381 0.58819 0.51572 C 0.5861 0.51526 0.58437 0.51271 0.58229 0.51179 C 0.56892 0.50647 0.55399 0.50485 0.54027 0.50023 C 0.53576 0.49884 0.51388 0.4956 0.50694 0.49444 C 0.49843 0.49282 0.49062 0.48936 0.48229 0.48681 C 0.47899 0.4845 0.47534 0.48381 0.47222 0.48103 C 0.47048 0.47964 0.46979 0.47617 0.46788 0.47525 C 0.46423 0.4734 0.46006 0.47386 0.45624 0.47317 C 0.44531 0.46854 0.46076 0.47479 0.44322 0.46947 C 0.4335 0.46646 0.42985 0.46183 0.41857 0.45975 C 0.38923 0.4468 0.41666 0.46091 0.39965 0.44819 C 0.39687 0.44611 0.38836 0.44472 0.38663 0.44426 C 0.38281 0.4431 0.37881 0.44033 0.37517 0.43848 C 0.36492 0.43339 0.35399 0.43316 0.34461 0.42506 C 0.34044 0.41651 0.33836 0.41836 0.33159 0.41535 C 0.29878 0.41604 0.26579 0.41604 0.23298 0.4172 C 0.23107 0.4172 0.22881 0.41766 0.22725 0.41928 C 0.22482 0.42206 0.22117 0.43801 0.21996 0.44241 C 0.22187 0.4542 0.22673 0.46322 0.22864 0.47525 C 0.22985 0.48219 0.22933 0.48982 0.23159 0.49652 C 0.23263 0.49976 0.24027 0.50647 0.24183 0.50809 C 0.2519 0.5289 0.27048 0.52751 0.28663 0.53515 C 0.28836 0.54162 0.28975 0.54093 0.28663 0.54093 " pathEditMode="relative" ptsTypes="ffffffffffffffffffffffffffffffffffffffA">
                                      <p:cBhvr>
                                        <p:cTn id="32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16500"/>
                            </p:stCondLst>
                            <p:childTnLst>
                              <p:par>
                                <p:cTn id="34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8663 0.54093 C 0.30468 0.5333 0.27586 0.54602 0.29531 0.53515 C 0.29722 0.53399 0.2993 0.53422 0.30121 0.5333 C 0.30364 0.53214 0.30607 0.53098 0.3085 0.52937 C 0.31701 0.52381 0.32569 0.51873 0.33454 0.51387 C 0.33975 0.51109 0.35069 0.50948 0.35624 0.50809 C 0.36718 0.50115 0.35746 0.50624 0.37517 0.50231 C 0.40086 0.49653 0.4236 0.49398 0.45051 0.49282 C 0.4809 0.48172 0.50572 0.48797 0.54183 0.48704 C 0.54756 0.48635 0.55347 0.48612 0.5592 0.48496 C 0.56319 0.48427 0.57083 0.48126 0.57083 0.48126 C 0.57899 0.48196 0.58715 0.48196 0.59531 0.48311 C 0.60329 0.48404 0.61093 0.49028 0.61857 0.49282 C 0.63906 0.49976 0.65902 0.50878 0.67951 0.51595 C 0.6809 0.51711 0.68281 0.51803 0.68385 0.51965 C 0.6861 0.52312 0.68958 0.53145 0.68958 0.53145 C 0.69183 0.54093 0.69097 0.53515 0.69097 0.54879 " pathEditMode="relative" ptsTypes="ffffffffffffffffA">
                                      <p:cBhvr>
                                        <p:cTn id="3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18500"/>
                            </p:stCondLst>
                            <p:childTnLst>
                              <p:par>
                                <p:cTn id="37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69097 0.5488 C 0.69774 0.52706 0.71145 0.50208 0.7302 0.49676 C 0.74097 0.49376 0.75277 0.49376 0.76354 0.49283 C 0.78055 0.48566 0.79531 0.49006 0.81423 0.49098 C 0.82499 0.50185 0.81458 0.49191 0.82864 0.50255 C 0.83645 0.50833 0.84235 0.51665 0.85051 0.52174 C 0.85902 0.53354 0.85173 0.52105 0.85624 0.54117 C 0.85711 0.54487 0.85937 0.54741 0.86058 0.55088 " pathEditMode="relative" ptsTypes="fffffffA">
                                      <p:cBhvr>
                                        <p:cTn id="3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28625" y="214313"/>
            <a:ext cx="7497763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  <a:latin typeface="+mj-lt"/>
              </a:rPr>
              <a:t>Násobky 4</a:t>
            </a:r>
            <a:endParaRPr lang="cs-CZ" dirty="0">
              <a:solidFill>
                <a:schemeClr val="tx2">
                  <a:satMod val="130000"/>
                </a:schemeClr>
              </a:solidFill>
              <a:latin typeface="+mj-lt"/>
            </a:endParaRPr>
          </a:p>
        </p:txBody>
      </p:sp>
      <p:sp>
        <p:nvSpPr>
          <p:cNvPr id="22531" name="Zástupný symbol pro obsah 2"/>
          <p:cNvSpPr>
            <a:spLocks noGrp="1"/>
          </p:cNvSpPr>
          <p:nvPr>
            <p:ph idx="4294967295"/>
          </p:nvPr>
        </p:nvSpPr>
        <p:spPr>
          <a:xfrm>
            <a:off x="500063" y="1357313"/>
            <a:ext cx="8429625" cy="5286375"/>
          </a:xfrm>
        </p:spPr>
        <p:txBody>
          <a:bodyPr/>
          <a:lstStyle/>
          <a:p>
            <a:pPr marL="0" indent="0" eaLnBrk="1" hangingPunct="1">
              <a:buFont typeface="Wingdings 2" pitchFamily="18" charset="2"/>
              <a:buNone/>
            </a:pPr>
            <a:r>
              <a:rPr lang="cs-CZ" sz="2000" b="1" smtClean="0">
                <a:latin typeface="Verdana" pitchFamily="34" charset="0"/>
              </a:rPr>
              <a:t> Říkej násobky4, která jsou zakryta  autíčky?</a:t>
            </a:r>
          </a:p>
          <a:p>
            <a:pPr marL="0" indent="0" eaLnBrk="1" hangingPunct="1">
              <a:buFont typeface="Wingdings 2" pitchFamily="18" charset="2"/>
              <a:buNone/>
            </a:pPr>
            <a:endParaRPr lang="cs-CZ" sz="2000" b="1" smtClean="0">
              <a:latin typeface="Verdana" pitchFamily="34" charset="0"/>
            </a:endParaRPr>
          </a:p>
        </p:txBody>
      </p:sp>
      <p:grpSp>
        <p:nvGrpSpPr>
          <p:cNvPr id="22532" name="Skupina 4"/>
          <p:cNvGrpSpPr>
            <a:grpSpLocks/>
          </p:cNvGrpSpPr>
          <p:nvPr/>
        </p:nvGrpSpPr>
        <p:grpSpPr bwMode="auto">
          <a:xfrm>
            <a:off x="3286125" y="2786063"/>
            <a:ext cx="714375" cy="714375"/>
            <a:chOff x="3643306" y="2643182"/>
            <a:chExt cx="714380" cy="714380"/>
          </a:xfrm>
        </p:grpSpPr>
        <p:sp>
          <p:nvSpPr>
            <p:cNvPr id="6" name="Elipsa 5"/>
            <p:cNvSpPr/>
            <p:nvPr/>
          </p:nvSpPr>
          <p:spPr>
            <a:xfrm>
              <a:off x="3643306" y="2643182"/>
              <a:ext cx="714380" cy="71438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2569" name="TextovéPole 6"/>
            <p:cNvSpPr txBox="1">
              <a:spLocks noChangeArrowheads="1"/>
            </p:cNvSpPr>
            <p:nvPr/>
          </p:nvSpPr>
          <p:spPr bwMode="auto">
            <a:xfrm>
              <a:off x="3786182" y="2714620"/>
              <a:ext cx="285752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2400">
                  <a:latin typeface="Verdana" pitchFamily="34" charset="0"/>
                </a:rPr>
                <a:t>4</a:t>
              </a:r>
            </a:p>
          </p:txBody>
        </p:sp>
      </p:grpSp>
      <p:grpSp>
        <p:nvGrpSpPr>
          <p:cNvPr id="22533" name="Skupina 7"/>
          <p:cNvGrpSpPr>
            <a:grpSpLocks/>
          </p:cNvGrpSpPr>
          <p:nvPr/>
        </p:nvGrpSpPr>
        <p:grpSpPr bwMode="auto">
          <a:xfrm>
            <a:off x="5429250" y="2786063"/>
            <a:ext cx="714375" cy="714375"/>
            <a:chOff x="7358082" y="2500306"/>
            <a:chExt cx="714380" cy="714380"/>
          </a:xfrm>
        </p:grpSpPr>
        <p:sp>
          <p:nvSpPr>
            <p:cNvPr id="9" name="Elipsa 8"/>
            <p:cNvSpPr/>
            <p:nvPr/>
          </p:nvSpPr>
          <p:spPr>
            <a:xfrm>
              <a:off x="7358082" y="2500306"/>
              <a:ext cx="714380" cy="71438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2567" name="TextovéPole 9"/>
            <p:cNvSpPr txBox="1">
              <a:spLocks noChangeArrowheads="1"/>
            </p:cNvSpPr>
            <p:nvPr/>
          </p:nvSpPr>
          <p:spPr bwMode="auto">
            <a:xfrm>
              <a:off x="7572396" y="2643182"/>
              <a:ext cx="357190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2400">
                  <a:latin typeface="Verdana" pitchFamily="34" charset="0"/>
                </a:rPr>
                <a:t>8</a:t>
              </a:r>
            </a:p>
          </p:txBody>
        </p:sp>
      </p:grpSp>
      <p:grpSp>
        <p:nvGrpSpPr>
          <p:cNvPr id="22534" name="Skupina 10"/>
          <p:cNvGrpSpPr>
            <a:grpSpLocks/>
          </p:cNvGrpSpPr>
          <p:nvPr/>
        </p:nvGrpSpPr>
        <p:grpSpPr bwMode="auto">
          <a:xfrm>
            <a:off x="7358063" y="2714625"/>
            <a:ext cx="785812" cy="714375"/>
            <a:chOff x="2786050" y="3500438"/>
            <a:chExt cx="785818" cy="714380"/>
          </a:xfrm>
        </p:grpSpPr>
        <p:sp>
          <p:nvSpPr>
            <p:cNvPr id="12" name="Elipsa 11"/>
            <p:cNvSpPr/>
            <p:nvPr/>
          </p:nvSpPr>
          <p:spPr>
            <a:xfrm>
              <a:off x="2786050" y="3500438"/>
              <a:ext cx="714380" cy="71438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2565" name="TextovéPole 12"/>
            <p:cNvSpPr txBox="1">
              <a:spLocks noChangeArrowheads="1"/>
            </p:cNvSpPr>
            <p:nvPr/>
          </p:nvSpPr>
          <p:spPr bwMode="auto">
            <a:xfrm>
              <a:off x="2857488" y="3643314"/>
              <a:ext cx="714380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2400">
                  <a:latin typeface="Verdana" pitchFamily="34" charset="0"/>
                </a:rPr>
                <a:t>12</a:t>
              </a:r>
            </a:p>
          </p:txBody>
        </p:sp>
      </p:grpSp>
      <p:grpSp>
        <p:nvGrpSpPr>
          <p:cNvPr id="22535" name="Skupina 13"/>
          <p:cNvGrpSpPr>
            <a:grpSpLocks/>
          </p:cNvGrpSpPr>
          <p:nvPr/>
        </p:nvGrpSpPr>
        <p:grpSpPr bwMode="auto">
          <a:xfrm>
            <a:off x="357188" y="4000500"/>
            <a:ext cx="714375" cy="714375"/>
            <a:chOff x="4643438" y="3429000"/>
            <a:chExt cx="714380" cy="714380"/>
          </a:xfrm>
        </p:grpSpPr>
        <p:sp>
          <p:nvSpPr>
            <p:cNvPr id="15" name="Elipsa 14"/>
            <p:cNvSpPr/>
            <p:nvPr/>
          </p:nvSpPr>
          <p:spPr>
            <a:xfrm>
              <a:off x="4643438" y="3429000"/>
              <a:ext cx="714380" cy="71438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2563" name="TextovéPole 15"/>
            <p:cNvSpPr txBox="1">
              <a:spLocks noChangeArrowheads="1"/>
            </p:cNvSpPr>
            <p:nvPr/>
          </p:nvSpPr>
          <p:spPr bwMode="auto">
            <a:xfrm>
              <a:off x="4714876" y="3571876"/>
              <a:ext cx="642942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2400">
                  <a:latin typeface="Verdana" pitchFamily="34" charset="0"/>
                </a:rPr>
                <a:t>16</a:t>
              </a:r>
            </a:p>
          </p:txBody>
        </p:sp>
      </p:grpSp>
      <p:grpSp>
        <p:nvGrpSpPr>
          <p:cNvPr id="22536" name="Skupina 16"/>
          <p:cNvGrpSpPr>
            <a:grpSpLocks/>
          </p:cNvGrpSpPr>
          <p:nvPr/>
        </p:nvGrpSpPr>
        <p:grpSpPr bwMode="auto">
          <a:xfrm>
            <a:off x="2357438" y="4000500"/>
            <a:ext cx="714375" cy="714375"/>
            <a:chOff x="8001056" y="3429000"/>
            <a:chExt cx="714380" cy="714380"/>
          </a:xfrm>
        </p:grpSpPr>
        <p:sp>
          <p:nvSpPr>
            <p:cNvPr id="18" name="Elipsa 17"/>
            <p:cNvSpPr/>
            <p:nvPr/>
          </p:nvSpPr>
          <p:spPr>
            <a:xfrm>
              <a:off x="8001056" y="3429000"/>
              <a:ext cx="714380" cy="71438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2561" name="TextovéPole 18"/>
            <p:cNvSpPr txBox="1">
              <a:spLocks noChangeArrowheads="1"/>
            </p:cNvSpPr>
            <p:nvPr/>
          </p:nvSpPr>
          <p:spPr bwMode="auto">
            <a:xfrm>
              <a:off x="8072494" y="3571876"/>
              <a:ext cx="571504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2400">
                  <a:latin typeface="Verdana" pitchFamily="34" charset="0"/>
                </a:rPr>
                <a:t>20</a:t>
              </a:r>
            </a:p>
          </p:txBody>
        </p:sp>
      </p:grpSp>
      <p:grpSp>
        <p:nvGrpSpPr>
          <p:cNvPr id="22537" name="Skupina 19"/>
          <p:cNvGrpSpPr>
            <a:grpSpLocks/>
          </p:cNvGrpSpPr>
          <p:nvPr/>
        </p:nvGrpSpPr>
        <p:grpSpPr bwMode="auto">
          <a:xfrm>
            <a:off x="4572000" y="4000500"/>
            <a:ext cx="714375" cy="714375"/>
            <a:chOff x="3571868" y="4500570"/>
            <a:chExt cx="714380" cy="714380"/>
          </a:xfrm>
        </p:grpSpPr>
        <p:sp>
          <p:nvSpPr>
            <p:cNvPr id="21" name="Elipsa 20"/>
            <p:cNvSpPr/>
            <p:nvPr/>
          </p:nvSpPr>
          <p:spPr>
            <a:xfrm>
              <a:off x="3571868" y="4500570"/>
              <a:ext cx="714380" cy="71438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2559" name="TextovéPole 21"/>
            <p:cNvSpPr txBox="1">
              <a:spLocks noChangeArrowheads="1"/>
            </p:cNvSpPr>
            <p:nvPr/>
          </p:nvSpPr>
          <p:spPr bwMode="auto">
            <a:xfrm>
              <a:off x="3643306" y="4572008"/>
              <a:ext cx="642942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2400">
                  <a:latin typeface="Verdana" pitchFamily="34" charset="0"/>
                </a:rPr>
                <a:t>24</a:t>
              </a:r>
            </a:p>
          </p:txBody>
        </p:sp>
      </p:grpSp>
      <p:grpSp>
        <p:nvGrpSpPr>
          <p:cNvPr id="22538" name="Skupina 22"/>
          <p:cNvGrpSpPr>
            <a:grpSpLocks/>
          </p:cNvGrpSpPr>
          <p:nvPr/>
        </p:nvGrpSpPr>
        <p:grpSpPr bwMode="auto">
          <a:xfrm>
            <a:off x="6500813" y="4000500"/>
            <a:ext cx="714375" cy="714375"/>
            <a:chOff x="7286644" y="4643446"/>
            <a:chExt cx="714380" cy="714380"/>
          </a:xfrm>
        </p:grpSpPr>
        <p:sp>
          <p:nvSpPr>
            <p:cNvPr id="24" name="Elipsa 23"/>
            <p:cNvSpPr/>
            <p:nvPr/>
          </p:nvSpPr>
          <p:spPr>
            <a:xfrm>
              <a:off x="7286644" y="4643446"/>
              <a:ext cx="714380" cy="71438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2557" name="TextovéPole 24"/>
            <p:cNvSpPr txBox="1">
              <a:spLocks noChangeArrowheads="1"/>
            </p:cNvSpPr>
            <p:nvPr/>
          </p:nvSpPr>
          <p:spPr bwMode="auto">
            <a:xfrm>
              <a:off x="7358082" y="4714884"/>
              <a:ext cx="571504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2400">
                  <a:latin typeface="Verdana" pitchFamily="34" charset="0"/>
                </a:rPr>
                <a:t>28</a:t>
              </a:r>
            </a:p>
          </p:txBody>
        </p:sp>
      </p:grpSp>
      <p:grpSp>
        <p:nvGrpSpPr>
          <p:cNvPr id="22539" name="Skupina 25"/>
          <p:cNvGrpSpPr>
            <a:grpSpLocks/>
          </p:cNvGrpSpPr>
          <p:nvPr/>
        </p:nvGrpSpPr>
        <p:grpSpPr bwMode="auto">
          <a:xfrm>
            <a:off x="1214438" y="5286375"/>
            <a:ext cx="714375" cy="714375"/>
            <a:chOff x="2643174" y="5643578"/>
            <a:chExt cx="714380" cy="714380"/>
          </a:xfrm>
        </p:grpSpPr>
        <p:sp>
          <p:nvSpPr>
            <p:cNvPr id="27" name="Elipsa 26"/>
            <p:cNvSpPr/>
            <p:nvPr/>
          </p:nvSpPr>
          <p:spPr>
            <a:xfrm>
              <a:off x="2643174" y="5643578"/>
              <a:ext cx="714380" cy="71438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2555" name="TextovéPole 27"/>
            <p:cNvSpPr txBox="1">
              <a:spLocks noChangeArrowheads="1"/>
            </p:cNvSpPr>
            <p:nvPr/>
          </p:nvSpPr>
          <p:spPr bwMode="auto">
            <a:xfrm>
              <a:off x="2714612" y="5786454"/>
              <a:ext cx="642942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2400">
                  <a:latin typeface="Verdana" pitchFamily="34" charset="0"/>
                </a:rPr>
                <a:t>32</a:t>
              </a:r>
            </a:p>
          </p:txBody>
        </p:sp>
      </p:grpSp>
      <p:grpSp>
        <p:nvGrpSpPr>
          <p:cNvPr id="22540" name="Skupina 28"/>
          <p:cNvGrpSpPr>
            <a:grpSpLocks/>
          </p:cNvGrpSpPr>
          <p:nvPr/>
        </p:nvGrpSpPr>
        <p:grpSpPr bwMode="auto">
          <a:xfrm>
            <a:off x="3357563" y="5286375"/>
            <a:ext cx="714375" cy="714375"/>
            <a:chOff x="6500826" y="5643578"/>
            <a:chExt cx="714380" cy="714380"/>
          </a:xfrm>
        </p:grpSpPr>
        <p:sp>
          <p:nvSpPr>
            <p:cNvPr id="30" name="Elipsa 29"/>
            <p:cNvSpPr/>
            <p:nvPr/>
          </p:nvSpPr>
          <p:spPr>
            <a:xfrm>
              <a:off x="6500826" y="5643578"/>
              <a:ext cx="714380" cy="71438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2553" name="TextovéPole 30"/>
            <p:cNvSpPr txBox="1">
              <a:spLocks noChangeArrowheads="1"/>
            </p:cNvSpPr>
            <p:nvPr/>
          </p:nvSpPr>
          <p:spPr bwMode="auto">
            <a:xfrm>
              <a:off x="6572264" y="5786454"/>
              <a:ext cx="571504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2400">
                  <a:latin typeface="Verdana" pitchFamily="34" charset="0"/>
                </a:rPr>
                <a:t>36</a:t>
              </a:r>
            </a:p>
          </p:txBody>
        </p:sp>
      </p:grpSp>
      <p:grpSp>
        <p:nvGrpSpPr>
          <p:cNvPr id="22541" name="Skupina 31"/>
          <p:cNvGrpSpPr>
            <a:grpSpLocks/>
          </p:cNvGrpSpPr>
          <p:nvPr/>
        </p:nvGrpSpPr>
        <p:grpSpPr bwMode="auto">
          <a:xfrm>
            <a:off x="5500688" y="5286375"/>
            <a:ext cx="785812" cy="714375"/>
            <a:chOff x="8215338" y="5715016"/>
            <a:chExt cx="785818" cy="714380"/>
          </a:xfrm>
        </p:grpSpPr>
        <p:sp>
          <p:nvSpPr>
            <p:cNvPr id="33" name="Elipsa 32"/>
            <p:cNvSpPr/>
            <p:nvPr/>
          </p:nvSpPr>
          <p:spPr>
            <a:xfrm>
              <a:off x="8215338" y="5715016"/>
              <a:ext cx="714380" cy="71438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2551" name="TextovéPole 33"/>
            <p:cNvSpPr txBox="1">
              <a:spLocks noChangeArrowheads="1"/>
            </p:cNvSpPr>
            <p:nvPr/>
          </p:nvSpPr>
          <p:spPr bwMode="auto">
            <a:xfrm>
              <a:off x="8286776" y="5786454"/>
              <a:ext cx="714380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2400">
                  <a:latin typeface="Verdana" pitchFamily="34" charset="0"/>
                </a:rPr>
                <a:t>40</a:t>
              </a:r>
            </a:p>
          </p:txBody>
        </p:sp>
      </p:grpSp>
      <p:grpSp>
        <p:nvGrpSpPr>
          <p:cNvPr id="22542" name="Skupina 38"/>
          <p:cNvGrpSpPr>
            <a:grpSpLocks/>
          </p:cNvGrpSpPr>
          <p:nvPr/>
        </p:nvGrpSpPr>
        <p:grpSpPr bwMode="auto">
          <a:xfrm>
            <a:off x="1143000" y="2786063"/>
            <a:ext cx="714375" cy="714375"/>
            <a:chOff x="642910" y="3000372"/>
            <a:chExt cx="714380" cy="714380"/>
          </a:xfrm>
        </p:grpSpPr>
        <p:sp>
          <p:nvSpPr>
            <p:cNvPr id="4" name="Elipsa 3"/>
            <p:cNvSpPr/>
            <p:nvPr/>
          </p:nvSpPr>
          <p:spPr>
            <a:xfrm>
              <a:off x="642910" y="3000372"/>
              <a:ext cx="714380" cy="71438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2549" name="TextovéPole 37"/>
            <p:cNvSpPr txBox="1">
              <a:spLocks noChangeArrowheads="1"/>
            </p:cNvSpPr>
            <p:nvPr/>
          </p:nvSpPr>
          <p:spPr bwMode="auto">
            <a:xfrm>
              <a:off x="785786" y="3071810"/>
              <a:ext cx="357190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2400">
                  <a:latin typeface="Verdana" pitchFamily="34" charset="0"/>
                </a:rPr>
                <a:t>0</a:t>
              </a:r>
            </a:p>
          </p:txBody>
        </p:sp>
      </p:grpSp>
      <p:pic>
        <p:nvPicPr>
          <p:cNvPr id="2050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42938" y="2500313"/>
            <a:ext cx="1830387" cy="1149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929188" y="2428875"/>
            <a:ext cx="1830387" cy="1149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2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0" y="3643313"/>
            <a:ext cx="1830388" cy="1149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3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000750" y="3643313"/>
            <a:ext cx="1830388" cy="1149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786063" y="4929188"/>
            <a:ext cx="1830387" cy="1149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28625" y="214313"/>
            <a:ext cx="7497763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  <a:latin typeface="+mj-lt"/>
              </a:rPr>
              <a:t>Násobky 2,4</a:t>
            </a:r>
            <a:endParaRPr lang="cs-CZ" dirty="0">
              <a:solidFill>
                <a:schemeClr val="tx2">
                  <a:satMod val="130000"/>
                </a:schemeClr>
              </a:solidFill>
              <a:latin typeface="+mj-lt"/>
            </a:endParaRPr>
          </a:p>
        </p:txBody>
      </p:sp>
      <p:sp>
        <p:nvSpPr>
          <p:cNvPr id="23555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285875"/>
            <a:ext cx="8786813" cy="514350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2000" b="1" smtClean="0">
                <a:latin typeface="Verdana" pitchFamily="34" charset="0"/>
              </a:rPr>
              <a:t>	Do domečků napiš násobky 2 a 4</a:t>
            </a:r>
            <a:br>
              <a:rPr lang="cs-CZ" sz="2000" b="1" smtClean="0">
                <a:latin typeface="Verdana" pitchFamily="34" charset="0"/>
              </a:rPr>
            </a:br>
            <a:r>
              <a:rPr lang="cs-CZ" sz="2000" b="1" smtClean="0">
                <a:latin typeface="Verdana" pitchFamily="34" charset="0"/>
              </a:rPr>
              <a:t>Pozoruj obě řady čísel</a:t>
            </a:r>
          </a:p>
        </p:txBody>
      </p:sp>
      <p:grpSp>
        <p:nvGrpSpPr>
          <p:cNvPr id="23556" name="Skupina 36"/>
          <p:cNvGrpSpPr>
            <a:grpSpLocks/>
          </p:cNvGrpSpPr>
          <p:nvPr/>
        </p:nvGrpSpPr>
        <p:grpSpPr bwMode="auto">
          <a:xfrm>
            <a:off x="214313" y="2786063"/>
            <a:ext cx="8572500" cy="857250"/>
            <a:chOff x="214282" y="2786058"/>
            <a:chExt cx="8572560" cy="857256"/>
          </a:xfrm>
        </p:grpSpPr>
        <p:grpSp>
          <p:nvGrpSpPr>
            <p:cNvPr id="23597" name="Skupina 5"/>
            <p:cNvGrpSpPr>
              <a:grpSpLocks/>
            </p:cNvGrpSpPr>
            <p:nvPr/>
          </p:nvGrpSpPr>
          <p:grpSpPr bwMode="auto">
            <a:xfrm>
              <a:off x="214282" y="2786058"/>
              <a:ext cx="642942" cy="857256"/>
              <a:chOff x="2643174" y="2786058"/>
              <a:chExt cx="642942" cy="857256"/>
            </a:xfrm>
          </p:grpSpPr>
          <p:sp>
            <p:nvSpPr>
              <p:cNvPr id="4" name="Obdélník 3"/>
              <p:cNvSpPr/>
              <p:nvPr/>
            </p:nvSpPr>
            <p:spPr>
              <a:xfrm>
                <a:off x="2714611" y="3143247"/>
                <a:ext cx="500066" cy="500067"/>
              </a:xfrm>
              <a:prstGeom prst="rect">
                <a:avLst/>
              </a:prstGeom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5" name="Rovnoramenný trojúhelník 4"/>
              <p:cNvSpPr/>
              <p:nvPr/>
            </p:nvSpPr>
            <p:spPr>
              <a:xfrm>
                <a:off x="2643174" y="2786058"/>
                <a:ext cx="642941" cy="357189"/>
              </a:xfrm>
              <a:prstGeom prst="triangle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grpSp>
          <p:nvGrpSpPr>
            <p:cNvPr id="23598" name="Skupina 6"/>
            <p:cNvGrpSpPr>
              <a:grpSpLocks/>
            </p:cNvGrpSpPr>
            <p:nvPr/>
          </p:nvGrpSpPr>
          <p:grpSpPr bwMode="auto">
            <a:xfrm>
              <a:off x="1000100" y="2786058"/>
              <a:ext cx="642942" cy="857256"/>
              <a:chOff x="2643174" y="2786058"/>
              <a:chExt cx="642942" cy="857256"/>
            </a:xfrm>
          </p:grpSpPr>
          <p:sp>
            <p:nvSpPr>
              <p:cNvPr id="8" name="Obdélník 7"/>
              <p:cNvSpPr/>
              <p:nvPr/>
            </p:nvSpPr>
            <p:spPr>
              <a:xfrm>
                <a:off x="2714611" y="3143247"/>
                <a:ext cx="500065" cy="500067"/>
              </a:xfrm>
              <a:prstGeom prst="rect">
                <a:avLst/>
              </a:prstGeom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9" name="Rovnoramenný trojúhelník 8"/>
              <p:cNvSpPr/>
              <p:nvPr/>
            </p:nvSpPr>
            <p:spPr>
              <a:xfrm>
                <a:off x="2643173" y="2786058"/>
                <a:ext cx="642942" cy="357189"/>
              </a:xfrm>
              <a:prstGeom prst="triangle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grpSp>
          <p:nvGrpSpPr>
            <p:cNvPr id="23599" name="Skupina 9"/>
            <p:cNvGrpSpPr>
              <a:grpSpLocks/>
            </p:cNvGrpSpPr>
            <p:nvPr/>
          </p:nvGrpSpPr>
          <p:grpSpPr bwMode="auto">
            <a:xfrm>
              <a:off x="1785918" y="2786058"/>
              <a:ext cx="642942" cy="857256"/>
              <a:chOff x="2643174" y="2786058"/>
              <a:chExt cx="642942" cy="857256"/>
            </a:xfrm>
          </p:grpSpPr>
          <p:sp>
            <p:nvSpPr>
              <p:cNvPr id="11" name="Obdélník 10"/>
              <p:cNvSpPr/>
              <p:nvPr/>
            </p:nvSpPr>
            <p:spPr>
              <a:xfrm>
                <a:off x="2714611" y="3143247"/>
                <a:ext cx="500066" cy="500067"/>
              </a:xfrm>
              <a:prstGeom prst="rect">
                <a:avLst/>
              </a:prstGeom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2" name="Rovnoramenný trojúhelník 11"/>
              <p:cNvSpPr/>
              <p:nvPr/>
            </p:nvSpPr>
            <p:spPr>
              <a:xfrm>
                <a:off x="2643174" y="2786058"/>
                <a:ext cx="642941" cy="357189"/>
              </a:xfrm>
              <a:prstGeom prst="triangle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grpSp>
          <p:nvGrpSpPr>
            <p:cNvPr id="23600" name="Skupina 12"/>
            <p:cNvGrpSpPr>
              <a:grpSpLocks/>
            </p:cNvGrpSpPr>
            <p:nvPr/>
          </p:nvGrpSpPr>
          <p:grpSpPr bwMode="auto">
            <a:xfrm>
              <a:off x="2571736" y="2786058"/>
              <a:ext cx="642942" cy="857256"/>
              <a:chOff x="2643174" y="2786058"/>
              <a:chExt cx="642942" cy="857256"/>
            </a:xfrm>
          </p:grpSpPr>
          <p:sp>
            <p:nvSpPr>
              <p:cNvPr id="14" name="Obdélník 13"/>
              <p:cNvSpPr/>
              <p:nvPr/>
            </p:nvSpPr>
            <p:spPr>
              <a:xfrm>
                <a:off x="2714611" y="3143247"/>
                <a:ext cx="500065" cy="500067"/>
              </a:xfrm>
              <a:prstGeom prst="rect">
                <a:avLst/>
              </a:prstGeom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5" name="Rovnoramenný trojúhelník 14"/>
              <p:cNvSpPr/>
              <p:nvPr/>
            </p:nvSpPr>
            <p:spPr>
              <a:xfrm>
                <a:off x="2643173" y="2786058"/>
                <a:ext cx="642942" cy="357189"/>
              </a:xfrm>
              <a:prstGeom prst="triangle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grpSp>
          <p:nvGrpSpPr>
            <p:cNvPr id="23601" name="Skupina 15"/>
            <p:cNvGrpSpPr>
              <a:grpSpLocks/>
            </p:cNvGrpSpPr>
            <p:nvPr/>
          </p:nvGrpSpPr>
          <p:grpSpPr bwMode="auto">
            <a:xfrm>
              <a:off x="3357554" y="2786058"/>
              <a:ext cx="642942" cy="857256"/>
              <a:chOff x="2643174" y="2786058"/>
              <a:chExt cx="642942" cy="857256"/>
            </a:xfrm>
          </p:grpSpPr>
          <p:sp>
            <p:nvSpPr>
              <p:cNvPr id="17" name="Obdélník 16"/>
              <p:cNvSpPr/>
              <p:nvPr/>
            </p:nvSpPr>
            <p:spPr>
              <a:xfrm>
                <a:off x="2714611" y="3143247"/>
                <a:ext cx="500066" cy="500067"/>
              </a:xfrm>
              <a:prstGeom prst="rect">
                <a:avLst/>
              </a:prstGeom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8" name="Rovnoramenný trojúhelník 17"/>
              <p:cNvSpPr/>
              <p:nvPr/>
            </p:nvSpPr>
            <p:spPr>
              <a:xfrm>
                <a:off x="2643174" y="2786058"/>
                <a:ext cx="642941" cy="357189"/>
              </a:xfrm>
              <a:prstGeom prst="triangle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grpSp>
          <p:nvGrpSpPr>
            <p:cNvPr id="23602" name="Skupina 18"/>
            <p:cNvGrpSpPr>
              <a:grpSpLocks/>
            </p:cNvGrpSpPr>
            <p:nvPr/>
          </p:nvGrpSpPr>
          <p:grpSpPr bwMode="auto">
            <a:xfrm>
              <a:off x="4143372" y="2786058"/>
              <a:ext cx="642942" cy="857256"/>
              <a:chOff x="2643174" y="2786058"/>
              <a:chExt cx="642942" cy="857256"/>
            </a:xfrm>
          </p:grpSpPr>
          <p:sp>
            <p:nvSpPr>
              <p:cNvPr id="20" name="Obdélník 19"/>
              <p:cNvSpPr/>
              <p:nvPr/>
            </p:nvSpPr>
            <p:spPr>
              <a:xfrm>
                <a:off x="2714611" y="3143247"/>
                <a:ext cx="500065" cy="500067"/>
              </a:xfrm>
              <a:prstGeom prst="rect">
                <a:avLst/>
              </a:prstGeom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1" name="Rovnoramenný trojúhelník 20"/>
              <p:cNvSpPr/>
              <p:nvPr/>
            </p:nvSpPr>
            <p:spPr>
              <a:xfrm>
                <a:off x="2643173" y="2786058"/>
                <a:ext cx="642942" cy="357189"/>
              </a:xfrm>
              <a:prstGeom prst="triangle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grpSp>
          <p:nvGrpSpPr>
            <p:cNvPr id="23603" name="Skupina 21"/>
            <p:cNvGrpSpPr>
              <a:grpSpLocks/>
            </p:cNvGrpSpPr>
            <p:nvPr/>
          </p:nvGrpSpPr>
          <p:grpSpPr bwMode="auto">
            <a:xfrm>
              <a:off x="4929190" y="2786058"/>
              <a:ext cx="642942" cy="857256"/>
              <a:chOff x="2643174" y="2786058"/>
              <a:chExt cx="642942" cy="857256"/>
            </a:xfrm>
          </p:grpSpPr>
          <p:sp>
            <p:nvSpPr>
              <p:cNvPr id="23" name="Obdélník 22"/>
              <p:cNvSpPr/>
              <p:nvPr/>
            </p:nvSpPr>
            <p:spPr>
              <a:xfrm>
                <a:off x="2714611" y="3143247"/>
                <a:ext cx="500066" cy="500067"/>
              </a:xfrm>
              <a:prstGeom prst="rect">
                <a:avLst/>
              </a:prstGeom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4" name="Rovnoramenný trojúhelník 23"/>
              <p:cNvSpPr/>
              <p:nvPr/>
            </p:nvSpPr>
            <p:spPr>
              <a:xfrm>
                <a:off x="2643174" y="2786058"/>
                <a:ext cx="642941" cy="357189"/>
              </a:xfrm>
              <a:prstGeom prst="triangle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grpSp>
          <p:nvGrpSpPr>
            <p:cNvPr id="23604" name="Skupina 24"/>
            <p:cNvGrpSpPr>
              <a:grpSpLocks/>
            </p:cNvGrpSpPr>
            <p:nvPr/>
          </p:nvGrpSpPr>
          <p:grpSpPr bwMode="auto">
            <a:xfrm>
              <a:off x="5715008" y="2786058"/>
              <a:ext cx="642942" cy="857256"/>
              <a:chOff x="2643174" y="2786058"/>
              <a:chExt cx="642942" cy="857256"/>
            </a:xfrm>
          </p:grpSpPr>
          <p:sp>
            <p:nvSpPr>
              <p:cNvPr id="26" name="Obdélník 25"/>
              <p:cNvSpPr/>
              <p:nvPr/>
            </p:nvSpPr>
            <p:spPr>
              <a:xfrm>
                <a:off x="2714611" y="3143247"/>
                <a:ext cx="500065" cy="500067"/>
              </a:xfrm>
              <a:prstGeom prst="rect">
                <a:avLst/>
              </a:prstGeom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7" name="Rovnoramenný trojúhelník 26"/>
              <p:cNvSpPr/>
              <p:nvPr/>
            </p:nvSpPr>
            <p:spPr>
              <a:xfrm>
                <a:off x="2643173" y="2786058"/>
                <a:ext cx="642942" cy="357189"/>
              </a:xfrm>
              <a:prstGeom prst="triangle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grpSp>
          <p:nvGrpSpPr>
            <p:cNvPr id="23605" name="Skupina 27"/>
            <p:cNvGrpSpPr>
              <a:grpSpLocks/>
            </p:cNvGrpSpPr>
            <p:nvPr/>
          </p:nvGrpSpPr>
          <p:grpSpPr bwMode="auto">
            <a:xfrm>
              <a:off x="6572264" y="2786058"/>
              <a:ext cx="642942" cy="857256"/>
              <a:chOff x="2643174" y="2786058"/>
              <a:chExt cx="642942" cy="857256"/>
            </a:xfrm>
          </p:grpSpPr>
          <p:sp>
            <p:nvSpPr>
              <p:cNvPr id="29" name="Obdélník 28"/>
              <p:cNvSpPr/>
              <p:nvPr/>
            </p:nvSpPr>
            <p:spPr>
              <a:xfrm>
                <a:off x="2714611" y="3143247"/>
                <a:ext cx="500065" cy="500067"/>
              </a:xfrm>
              <a:prstGeom prst="rect">
                <a:avLst/>
              </a:prstGeom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0" name="Rovnoramenný trojúhelník 29"/>
              <p:cNvSpPr/>
              <p:nvPr/>
            </p:nvSpPr>
            <p:spPr>
              <a:xfrm>
                <a:off x="2643173" y="2786058"/>
                <a:ext cx="642942" cy="357189"/>
              </a:xfrm>
              <a:prstGeom prst="triangle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grpSp>
          <p:nvGrpSpPr>
            <p:cNvPr id="23606" name="Skupina 30"/>
            <p:cNvGrpSpPr>
              <a:grpSpLocks/>
            </p:cNvGrpSpPr>
            <p:nvPr/>
          </p:nvGrpSpPr>
          <p:grpSpPr bwMode="auto">
            <a:xfrm>
              <a:off x="7358082" y="2786058"/>
              <a:ext cx="642942" cy="857256"/>
              <a:chOff x="2643174" y="2786058"/>
              <a:chExt cx="642942" cy="857256"/>
            </a:xfrm>
          </p:grpSpPr>
          <p:sp>
            <p:nvSpPr>
              <p:cNvPr id="32" name="Obdélník 31"/>
              <p:cNvSpPr/>
              <p:nvPr/>
            </p:nvSpPr>
            <p:spPr>
              <a:xfrm>
                <a:off x="2714611" y="3143247"/>
                <a:ext cx="500066" cy="500067"/>
              </a:xfrm>
              <a:prstGeom prst="rect">
                <a:avLst/>
              </a:prstGeom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3" name="Rovnoramenný trojúhelník 32"/>
              <p:cNvSpPr/>
              <p:nvPr/>
            </p:nvSpPr>
            <p:spPr>
              <a:xfrm>
                <a:off x="2643174" y="2786058"/>
                <a:ext cx="642941" cy="357189"/>
              </a:xfrm>
              <a:prstGeom prst="triangle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grpSp>
          <p:nvGrpSpPr>
            <p:cNvPr id="23607" name="Skupina 33"/>
            <p:cNvGrpSpPr>
              <a:grpSpLocks/>
            </p:cNvGrpSpPr>
            <p:nvPr/>
          </p:nvGrpSpPr>
          <p:grpSpPr bwMode="auto">
            <a:xfrm>
              <a:off x="8143900" y="2786058"/>
              <a:ext cx="642942" cy="857256"/>
              <a:chOff x="2643174" y="2786058"/>
              <a:chExt cx="642942" cy="857256"/>
            </a:xfrm>
          </p:grpSpPr>
          <p:sp>
            <p:nvSpPr>
              <p:cNvPr id="35" name="Obdélník 34"/>
              <p:cNvSpPr/>
              <p:nvPr/>
            </p:nvSpPr>
            <p:spPr>
              <a:xfrm>
                <a:off x="2714611" y="3143247"/>
                <a:ext cx="500065" cy="500067"/>
              </a:xfrm>
              <a:prstGeom prst="rect">
                <a:avLst/>
              </a:prstGeom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6" name="Rovnoramenný trojúhelník 35"/>
              <p:cNvSpPr/>
              <p:nvPr/>
            </p:nvSpPr>
            <p:spPr>
              <a:xfrm>
                <a:off x="2643173" y="2786058"/>
                <a:ext cx="642942" cy="357189"/>
              </a:xfrm>
              <a:prstGeom prst="triangle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</p:grpSp>
      <p:grpSp>
        <p:nvGrpSpPr>
          <p:cNvPr id="23557" name="Skupina 37"/>
          <p:cNvGrpSpPr>
            <a:grpSpLocks/>
          </p:cNvGrpSpPr>
          <p:nvPr/>
        </p:nvGrpSpPr>
        <p:grpSpPr bwMode="auto">
          <a:xfrm>
            <a:off x="214313" y="5572125"/>
            <a:ext cx="8572500" cy="857250"/>
            <a:chOff x="214282" y="2786058"/>
            <a:chExt cx="8572560" cy="857256"/>
          </a:xfrm>
        </p:grpSpPr>
        <p:grpSp>
          <p:nvGrpSpPr>
            <p:cNvPr id="23564" name="Skupina 5"/>
            <p:cNvGrpSpPr>
              <a:grpSpLocks/>
            </p:cNvGrpSpPr>
            <p:nvPr/>
          </p:nvGrpSpPr>
          <p:grpSpPr bwMode="auto">
            <a:xfrm>
              <a:off x="214282" y="2786058"/>
              <a:ext cx="642942" cy="857256"/>
              <a:chOff x="2643174" y="2786058"/>
              <a:chExt cx="642942" cy="857256"/>
            </a:xfrm>
          </p:grpSpPr>
          <p:sp>
            <p:nvSpPr>
              <p:cNvPr id="70" name="Obdélník 3"/>
              <p:cNvSpPr/>
              <p:nvPr/>
            </p:nvSpPr>
            <p:spPr>
              <a:xfrm>
                <a:off x="2714611" y="3143249"/>
                <a:ext cx="500066" cy="500065"/>
              </a:xfrm>
              <a:prstGeom prst="rect">
                <a:avLst/>
              </a:prstGeom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71" name="Rovnoramenný trojúhelník 4"/>
              <p:cNvSpPr/>
              <p:nvPr/>
            </p:nvSpPr>
            <p:spPr>
              <a:xfrm>
                <a:off x="2643174" y="2786058"/>
                <a:ext cx="642941" cy="357191"/>
              </a:xfrm>
              <a:prstGeom prst="triangle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grpSp>
          <p:nvGrpSpPr>
            <p:cNvPr id="23565" name="Skupina 6"/>
            <p:cNvGrpSpPr>
              <a:grpSpLocks/>
            </p:cNvGrpSpPr>
            <p:nvPr/>
          </p:nvGrpSpPr>
          <p:grpSpPr bwMode="auto">
            <a:xfrm>
              <a:off x="1000100" y="2786058"/>
              <a:ext cx="642942" cy="857256"/>
              <a:chOff x="2643174" y="2786058"/>
              <a:chExt cx="642942" cy="857256"/>
            </a:xfrm>
          </p:grpSpPr>
          <p:sp>
            <p:nvSpPr>
              <p:cNvPr id="68" name="Obdélník 7"/>
              <p:cNvSpPr/>
              <p:nvPr/>
            </p:nvSpPr>
            <p:spPr>
              <a:xfrm>
                <a:off x="2714611" y="3143249"/>
                <a:ext cx="500065" cy="500065"/>
              </a:xfrm>
              <a:prstGeom prst="rect">
                <a:avLst/>
              </a:prstGeom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69" name="Rovnoramenný trojúhelník 8"/>
              <p:cNvSpPr/>
              <p:nvPr/>
            </p:nvSpPr>
            <p:spPr>
              <a:xfrm>
                <a:off x="2643173" y="2786058"/>
                <a:ext cx="642942" cy="357191"/>
              </a:xfrm>
              <a:prstGeom prst="triangle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grpSp>
          <p:nvGrpSpPr>
            <p:cNvPr id="23566" name="Skupina 9"/>
            <p:cNvGrpSpPr>
              <a:grpSpLocks/>
            </p:cNvGrpSpPr>
            <p:nvPr/>
          </p:nvGrpSpPr>
          <p:grpSpPr bwMode="auto">
            <a:xfrm>
              <a:off x="1785918" y="2786058"/>
              <a:ext cx="642942" cy="857256"/>
              <a:chOff x="2643174" y="2786058"/>
              <a:chExt cx="642942" cy="857256"/>
            </a:xfrm>
          </p:grpSpPr>
          <p:sp>
            <p:nvSpPr>
              <p:cNvPr id="66" name="Obdélník 10"/>
              <p:cNvSpPr/>
              <p:nvPr/>
            </p:nvSpPr>
            <p:spPr>
              <a:xfrm>
                <a:off x="2714611" y="3143249"/>
                <a:ext cx="500066" cy="500065"/>
              </a:xfrm>
              <a:prstGeom prst="rect">
                <a:avLst/>
              </a:prstGeom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67" name="Rovnoramenný trojúhelník 11"/>
              <p:cNvSpPr/>
              <p:nvPr/>
            </p:nvSpPr>
            <p:spPr>
              <a:xfrm>
                <a:off x="2643174" y="2786058"/>
                <a:ext cx="642941" cy="357191"/>
              </a:xfrm>
              <a:prstGeom prst="triangle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grpSp>
          <p:nvGrpSpPr>
            <p:cNvPr id="23567" name="Skupina 12"/>
            <p:cNvGrpSpPr>
              <a:grpSpLocks/>
            </p:cNvGrpSpPr>
            <p:nvPr/>
          </p:nvGrpSpPr>
          <p:grpSpPr bwMode="auto">
            <a:xfrm>
              <a:off x="2571736" y="2786058"/>
              <a:ext cx="642942" cy="857256"/>
              <a:chOff x="2643174" y="2786058"/>
              <a:chExt cx="642942" cy="857256"/>
            </a:xfrm>
          </p:grpSpPr>
          <p:sp>
            <p:nvSpPr>
              <p:cNvPr id="64" name="Obdélník 63"/>
              <p:cNvSpPr/>
              <p:nvPr/>
            </p:nvSpPr>
            <p:spPr>
              <a:xfrm>
                <a:off x="2714611" y="3143249"/>
                <a:ext cx="500065" cy="500065"/>
              </a:xfrm>
              <a:prstGeom prst="rect">
                <a:avLst/>
              </a:prstGeom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65" name="Rovnoramenný trojúhelník 64"/>
              <p:cNvSpPr/>
              <p:nvPr/>
            </p:nvSpPr>
            <p:spPr>
              <a:xfrm>
                <a:off x="2643173" y="2786058"/>
                <a:ext cx="642942" cy="357191"/>
              </a:xfrm>
              <a:prstGeom prst="triangle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grpSp>
          <p:nvGrpSpPr>
            <p:cNvPr id="23568" name="Skupina 15"/>
            <p:cNvGrpSpPr>
              <a:grpSpLocks/>
            </p:cNvGrpSpPr>
            <p:nvPr/>
          </p:nvGrpSpPr>
          <p:grpSpPr bwMode="auto">
            <a:xfrm>
              <a:off x="3357554" y="2786058"/>
              <a:ext cx="642942" cy="857256"/>
              <a:chOff x="2643174" y="2786058"/>
              <a:chExt cx="642942" cy="857256"/>
            </a:xfrm>
          </p:grpSpPr>
          <p:sp>
            <p:nvSpPr>
              <p:cNvPr id="62" name="Obdélník 61"/>
              <p:cNvSpPr/>
              <p:nvPr/>
            </p:nvSpPr>
            <p:spPr>
              <a:xfrm>
                <a:off x="2714611" y="3143249"/>
                <a:ext cx="500066" cy="500065"/>
              </a:xfrm>
              <a:prstGeom prst="rect">
                <a:avLst/>
              </a:prstGeom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63" name="Rovnoramenný trojúhelník 62"/>
              <p:cNvSpPr/>
              <p:nvPr/>
            </p:nvSpPr>
            <p:spPr>
              <a:xfrm>
                <a:off x="2643174" y="2786058"/>
                <a:ext cx="642941" cy="357191"/>
              </a:xfrm>
              <a:prstGeom prst="triangle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grpSp>
          <p:nvGrpSpPr>
            <p:cNvPr id="23569" name="Skupina 18"/>
            <p:cNvGrpSpPr>
              <a:grpSpLocks/>
            </p:cNvGrpSpPr>
            <p:nvPr/>
          </p:nvGrpSpPr>
          <p:grpSpPr bwMode="auto">
            <a:xfrm>
              <a:off x="4143372" y="2786058"/>
              <a:ext cx="642942" cy="857256"/>
              <a:chOff x="2643174" y="2786058"/>
              <a:chExt cx="642942" cy="857256"/>
            </a:xfrm>
          </p:grpSpPr>
          <p:sp>
            <p:nvSpPr>
              <p:cNvPr id="60" name="Obdélník 59"/>
              <p:cNvSpPr/>
              <p:nvPr/>
            </p:nvSpPr>
            <p:spPr>
              <a:xfrm>
                <a:off x="2714611" y="3143249"/>
                <a:ext cx="500065" cy="500065"/>
              </a:xfrm>
              <a:prstGeom prst="rect">
                <a:avLst/>
              </a:prstGeom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61" name="Rovnoramenný trojúhelník 60"/>
              <p:cNvSpPr/>
              <p:nvPr/>
            </p:nvSpPr>
            <p:spPr>
              <a:xfrm>
                <a:off x="2643173" y="2786058"/>
                <a:ext cx="642942" cy="357191"/>
              </a:xfrm>
              <a:prstGeom prst="triangle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grpSp>
          <p:nvGrpSpPr>
            <p:cNvPr id="23570" name="Skupina 21"/>
            <p:cNvGrpSpPr>
              <a:grpSpLocks/>
            </p:cNvGrpSpPr>
            <p:nvPr/>
          </p:nvGrpSpPr>
          <p:grpSpPr bwMode="auto">
            <a:xfrm>
              <a:off x="4929190" y="2786058"/>
              <a:ext cx="642942" cy="857256"/>
              <a:chOff x="2643174" y="2786058"/>
              <a:chExt cx="642942" cy="857256"/>
            </a:xfrm>
          </p:grpSpPr>
          <p:sp>
            <p:nvSpPr>
              <p:cNvPr id="58" name="Obdélník 57"/>
              <p:cNvSpPr/>
              <p:nvPr/>
            </p:nvSpPr>
            <p:spPr>
              <a:xfrm>
                <a:off x="2714611" y="3143249"/>
                <a:ext cx="500066" cy="500065"/>
              </a:xfrm>
              <a:prstGeom prst="rect">
                <a:avLst/>
              </a:prstGeom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59" name="Rovnoramenný trojúhelník 58"/>
              <p:cNvSpPr/>
              <p:nvPr/>
            </p:nvSpPr>
            <p:spPr>
              <a:xfrm>
                <a:off x="2643174" y="2786058"/>
                <a:ext cx="642941" cy="357191"/>
              </a:xfrm>
              <a:prstGeom prst="triangle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grpSp>
          <p:nvGrpSpPr>
            <p:cNvPr id="23571" name="Skupina 24"/>
            <p:cNvGrpSpPr>
              <a:grpSpLocks/>
            </p:cNvGrpSpPr>
            <p:nvPr/>
          </p:nvGrpSpPr>
          <p:grpSpPr bwMode="auto">
            <a:xfrm>
              <a:off x="5715008" y="2786058"/>
              <a:ext cx="642942" cy="857256"/>
              <a:chOff x="2643174" y="2786058"/>
              <a:chExt cx="642942" cy="857256"/>
            </a:xfrm>
          </p:grpSpPr>
          <p:sp>
            <p:nvSpPr>
              <p:cNvPr id="56" name="Obdélník 55"/>
              <p:cNvSpPr/>
              <p:nvPr/>
            </p:nvSpPr>
            <p:spPr>
              <a:xfrm>
                <a:off x="2714611" y="3143249"/>
                <a:ext cx="500065" cy="500065"/>
              </a:xfrm>
              <a:prstGeom prst="rect">
                <a:avLst/>
              </a:prstGeom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57" name="Rovnoramenný trojúhelník 56"/>
              <p:cNvSpPr/>
              <p:nvPr/>
            </p:nvSpPr>
            <p:spPr>
              <a:xfrm>
                <a:off x="2643173" y="2786058"/>
                <a:ext cx="642942" cy="357191"/>
              </a:xfrm>
              <a:prstGeom prst="triangle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grpSp>
          <p:nvGrpSpPr>
            <p:cNvPr id="23572" name="Skupina 27"/>
            <p:cNvGrpSpPr>
              <a:grpSpLocks/>
            </p:cNvGrpSpPr>
            <p:nvPr/>
          </p:nvGrpSpPr>
          <p:grpSpPr bwMode="auto">
            <a:xfrm>
              <a:off x="6572264" y="2786058"/>
              <a:ext cx="642942" cy="857256"/>
              <a:chOff x="2643174" y="2786058"/>
              <a:chExt cx="642942" cy="857256"/>
            </a:xfrm>
          </p:grpSpPr>
          <p:sp>
            <p:nvSpPr>
              <p:cNvPr id="54" name="Obdélník 53"/>
              <p:cNvSpPr/>
              <p:nvPr/>
            </p:nvSpPr>
            <p:spPr>
              <a:xfrm>
                <a:off x="2714611" y="3143249"/>
                <a:ext cx="500065" cy="500065"/>
              </a:xfrm>
              <a:prstGeom prst="rect">
                <a:avLst/>
              </a:prstGeom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55" name="Rovnoramenný trojúhelník 54"/>
              <p:cNvSpPr/>
              <p:nvPr/>
            </p:nvSpPr>
            <p:spPr>
              <a:xfrm>
                <a:off x="2643173" y="2786058"/>
                <a:ext cx="642942" cy="357191"/>
              </a:xfrm>
              <a:prstGeom prst="triangle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grpSp>
          <p:nvGrpSpPr>
            <p:cNvPr id="23573" name="Skupina 30"/>
            <p:cNvGrpSpPr>
              <a:grpSpLocks/>
            </p:cNvGrpSpPr>
            <p:nvPr/>
          </p:nvGrpSpPr>
          <p:grpSpPr bwMode="auto">
            <a:xfrm>
              <a:off x="7358082" y="2786058"/>
              <a:ext cx="642942" cy="857256"/>
              <a:chOff x="2643174" y="2786058"/>
              <a:chExt cx="642942" cy="857256"/>
            </a:xfrm>
          </p:grpSpPr>
          <p:sp>
            <p:nvSpPr>
              <p:cNvPr id="52" name="Obdélník 51"/>
              <p:cNvSpPr/>
              <p:nvPr/>
            </p:nvSpPr>
            <p:spPr>
              <a:xfrm>
                <a:off x="2714611" y="3143249"/>
                <a:ext cx="500066" cy="500065"/>
              </a:xfrm>
              <a:prstGeom prst="rect">
                <a:avLst/>
              </a:prstGeom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53" name="Rovnoramenný trojúhelník 52"/>
              <p:cNvSpPr/>
              <p:nvPr/>
            </p:nvSpPr>
            <p:spPr>
              <a:xfrm>
                <a:off x="2643174" y="2786058"/>
                <a:ext cx="642941" cy="357191"/>
              </a:xfrm>
              <a:prstGeom prst="triangle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grpSp>
          <p:nvGrpSpPr>
            <p:cNvPr id="23574" name="Skupina 33"/>
            <p:cNvGrpSpPr>
              <a:grpSpLocks/>
            </p:cNvGrpSpPr>
            <p:nvPr/>
          </p:nvGrpSpPr>
          <p:grpSpPr bwMode="auto">
            <a:xfrm>
              <a:off x="8143900" y="2786058"/>
              <a:ext cx="642942" cy="857256"/>
              <a:chOff x="2643174" y="2786058"/>
              <a:chExt cx="642942" cy="857256"/>
            </a:xfrm>
          </p:grpSpPr>
          <p:sp>
            <p:nvSpPr>
              <p:cNvPr id="50" name="Obdélník 49"/>
              <p:cNvSpPr/>
              <p:nvPr/>
            </p:nvSpPr>
            <p:spPr>
              <a:xfrm>
                <a:off x="2714611" y="3143249"/>
                <a:ext cx="500065" cy="500065"/>
              </a:xfrm>
              <a:prstGeom prst="rect">
                <a:avLst/>
              </a:prstGeom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51" name="Rovnoramenný trojúhelník 50"/>
              <p:cNvSpPr/>
              <p:nvPr/>
            </p:nvSpPr>
            <p:spPr>
              <a:xfrm>
                <a:off x="2643173" y="2786058"/>
                <a:ext cx="642942" cy="357191"/>
              </a:xfrm>
              <a:prstGeom prst="triangle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</p:grpSp>
      <p:pic>
        <p:nvPicPr>
          <p:cNvPr id="3074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0" y="5143500"/>
            <a:ext cx="1143000" cy="717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3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85813" y="5143500"/>
            <a:ext cx="1143000" cy="717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4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571625" y="5143500"/>
            <a:ext cx="1143000" cy="717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5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357438" y="5214938"/>
            <a:ext cx="1143000" cy="717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6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071813" y="5214938"/>
            <a:ext cx="1143000" cy="717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7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929063" y="5214938"/>
            <a:ext cx="1143000" cy="717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778E-17 -2.61795E-6 C 0.00382 -0.01272 0.00208 -0.02613 0.0059 -0.03885 C 0.00816 -0.05481 0.00938 -0.0703 0.01042 -0.08649 C 0.01111 -0.11309 0.00747 -0.13182 0.01493 -0.15425 C 0.01597 -0.17299 0.01875 -0.1901 0.02083 -0.20814 C 0.02031 -0.21068 0.0217 -0.21438 0.01944 -0.216 C 0.01597 -0.21808 -0.00087 -0.20999 -0.00451 -0.20814 C -0.00694 -0.2086 -0.01076 -0.20721 -0.01198 -0.20953 C -0.01337 -0.2123 -0.00903 -0.22595 -0.00608 -0.22826 C -0.00521 -0.22849 -0.00399 -0.22826 -0.00295 -0.22826 " pathEditMode="relative" rAng="0" ptsTypes="fffffffffA">
                                      <p:cBhvr>
                                        <p:cTn id="1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00" y="-11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9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8.14061E-7 C 0.00938 -0.00809 0.01094 -0.02197 0.01788 -0.03191 C 0.01997 -0.04209 0.02274 -0.0518 0.02535 -0.06174 C 0.02622 -0.07678 0.02622 -0.10199 0.03281 -0.1154 C 0.03281 -0.11586 0.03524 -0.12812 0.03577 -0.12928 C 0.0375 -0.13344 0.04184 -0.14107 0.04184 -0.14107 C 0.0441 -0.15078 0.04948 -0.16443 0.05365 -0.17298 C 0.05834 -0.19634 0.05174 -0.16697 0.05816 -0.18686 C 0.06059 -0.19472 0.06059 -0.19958 0.06424 -0.20675 C 0.06545 -0.21161 0.06563 -0.21484 0.06858 -0.21878 C 0.07361 -0.22548 0.07309 -0.2197 0.07309 -0.22479 " pathEditMode="relative" ptsTypes="ffffffffffA">
                                      <p:cBhvr>
                                        <p:cTn id="20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8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18 -2.61795E-6 C -0.00104 -0.00162 -0.0059 -0.00717 -0.00607 -0.00971 C -0.00694 -0.02775 -0.00312 -0.03908 0.00452 -0.05319 C 0.00591 -0.05573 0.00643 -0.05874 0.00782 -0.06105 C 0.01042 -0.06498 0.02119 -0.07516 0.02466 -0.07793 C 0.03004 -0.08811 0.02639 -0.08279 0.03837 -0.0932 C 0.03976 -0.09459 0.0415 -0.09574 0.04306 -0.0969 C 0.04462 -0.09829 0.04775 -0.1006 0.04775 -0.1006 C 0.05278 -0.11008 0.06303 -0.11725 0.07084 -0.12349 C 0.07726 -0.13552 0.06997 -0.12419 0.07848 -0.13113 C 0.08316 -0.13483 0.08612 -0.14061 0.0908 -0.14431 C 0.09341 -0.15448 0.10122 -0.15865 0.10764 -0.16512 C 0.11198 -0.16929 0.11563 -0.1746 0.11997 -0.17854 C 0.12813 -0.1864 0.13889 -0.19241 0.14619 -0.2012 C 0.14931 -0.20536 0.15174 -0.20744 0.15382 -0.21253 C 0.15764 -0.22178 0.1566 -0.23126 0.1632 -0.23913 " pathEditMode="relative" rAng="0" ptsTypes="fffffffffffffffA">
                                      <p:cBhvr>
                                        <p:cTn id="29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800" y="-12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7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3.51526E-7 C -0.00191 -0.00185 -0.00903 -0.0074 -0.0092 -0.00994 C -0.01041 -0.02775 -0.00486 -0.03955 0.0066 -0.05342 C 0.00851 -0.05574 0.00938 -0.05897 0.01146 -0.06105 C 0.01563 -0.06522 0.03143 -0.07516 0.03629 -0.07817 C 0.04445 -0.08834 0.03907 -0.08303 0.05695 -0.09343 C 0.05903 -0.09459 0.06146 -0.09575 0.06372 -0.09713 C 0.06632 -0.09852 0.07084 -0.10083 0.07084 -0.1006 C 0.0783 -0.11031 0.09375 -0.11748 0.10504 -0.12373 C 0.11459 -0.13552 0.10382 -0.12419 0.11667 -0.13136 C 0.12344 -0.13506 0.12795 -0.14061 0.1349 -0.14454 C 0.13854 -0.15472 0.15035 -0.15888 0.1599 -0.16536 C 0.16615 -0.16929 0.17188 -0.17461 0.1783 -0.17877 C 0.19028 -0.1864 0.2066 -0.19241 0.21702 -0.20143 C 0.22205 -0.20513 0.22552 -0.20768 0.22847 -0.21277 C 0.2342 -0.22179 0.23299 -0.23127 0.24271 -0.2389 " pathEditMode="relative" rAng="0" ptsTypes="fffffffffffffffA">
                                      <p:cBhvr>
                                        <p:cTn id="38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600" y="-12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6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17 3.51526E-7 C -0.00261 -0.00185 -0.0132 -0.0074 -0.01337 -0.00971 C -0.01511 -0.02775 -0.00677 -0.03932 0.00989 -0.05365 C 0.01267 -0.05574 0.01371 -0.05897 0.01684 -0.06105 C 0.02257 -0.06522 0.04583 -0.07516 0.05312 -0.07817 C 0.06493 -0.08834 0.05712 -0.08303 0.08316 -0.09343 C 0.08611 -0.09459 0.08975 -0.09575 0.09305 -0.0969 C 0.0967 -0.09829 0.1033 -0.10083 0.1033 -0.1006 C 0.11406 -0.11031 0.13663 -0.11748 0.15312 -0.1235 C 0.16719 -0.13552 0.15139 -0.12419 0.16996 -0.13136 C 0.18003 -0.13483 0.18663 -0.14061 0.19687 -0.14431 C 0.20208 -0.15472 0.21909 -0.15888 0.23298 -0.16536 C 0.24236 -0.16929 0.25052 -0.17461 0.26007 -0.17877 C 0.27743 -0.1864 0.30104 -0.19265 0.31649 -0.2012 C 0.32361 -0.20537 0.32864 -0.20745 0.33316 -0.21254 C 0.34132 -0.22179 0.33941 -0.2315 0.35364 -0.2389 " pathEditMode="relative" rAng="0" ptsTypes="fffffffffffffffA">
                                      <p:cBhvr>
                                        <p:cTn id="47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900" y="-12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5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3 3.321E-6 C 2.5E-6 -0.00185 -0.01285 -0.0074 -0.01302 -0.00972 C -0.01511 -0.02776 -0.00504 -0.03932 0.0151 -0.05366 C 0.01857 -0.05574 0.01979 -0.05898 0.02361 -0.06106 C 0.03055 -0.06522 0.05885 -0.07517 0.06771 -0.07817 C 0.08212 -0.08835 0.07257 -0.08303 0.10416 -0.09344 C 0.10781 -0.09459 0.11215 -0.09575 0.11632 -0.0969 C 0.12066 -0.09829 0.12864 -0.10084 0.12864 -0.1006 C 0.14184 -0.11032 0.16927 -0.11749 0.18923 -0.1235 C 0.20625 -0.13553 0.18715 -0.12419 0.20972 -0.13136 C 0.22187 -0.13483 0.23003 -0.14061 0.24236 -0.14431 C 0.24878 -0.15472 0.26944 -0.15888 0.28628 -0.16536 C 0.29774 -0.16929 0.30764 -0.17461 0.31927 -0.17877 C 0.34028 -0.1864 0.36892 -0.19265 0.38767 -0.20121 C 0.39635 -0.20537 0.4026 -0.20745 0.40798 -0.21254 C 0.41788 -0.22179 0.41562 -0.2315 0.43298 -0.2389 " pathEditMode="relative" rAng="0" ptsTypes="fffffffffffffffA">
                                      <p:cBhvr>
                                        <p:cTn id="56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600" y="-12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57188" y="214313"/>
            <a:ext cx="7497762" cy="1143000"/>
          </a:xfrm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cs-CZ" sz="4000" smtClean="0">
                <a:effectLst>
                  <a:outerShdw blurRad="38100" dist="38100" dir="2700000" algn="tl">
                    <a:srgbClr val="C0C0C0"/>
                  </a:outerShdw>
                </a:effectLst>
                <a:latin typeface="+mj-lt"/>
              </a:rPr>
              <a:t>Násobení 4 s názorem</a:t>
            </a:r>
          </a:p>
        </p:txBody>
      </p:sp>
      <p:pic>
        <p:nvPicPr>
          <p:cNvPr id="2050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38150" y="1871663"/>
            <a:ext cx="1049338" cy="658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571625" y="1857375"/>
            <a:ext cx="1049338" cy="658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714625" y="1857375"/>
            <a:ext cx="1049338" cy="658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65113" y="2997200"/>
            <a:ext cx="1049337" cy="658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9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201738" y="3286125"/>
            <a:ext cx="1049337" cy="658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40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993900" y="2852738"/>
            <a:ext cx="1049338" cy="658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41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786063" y="3286125"/>
            <a:ext cx="1049337" cy="658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42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649663" y="2781300"/>
            <a:ext cx="1049337" cy="658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43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370388" y="3213100"/>
            <a:ext cx="1049337" cy="658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44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80975" y="4283075"/>
            <a:ext cx="863600" cy="542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45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57238" y="4643438"/>
            <a:ext cx="863600" cy="542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46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333500" y="4283075"/>
            <a:ext cx="863600" cy="542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47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908175" y="4643438"/>
            <a:ext cx="863600" cy="542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48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557463" y="4283075"/>
            <a:ext cx="863600" cy="542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49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205163" y="4572000"/>
            <a:ext cx="863600" cy="542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50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852863" y="4283075"/>
            <a:ext cx="863600" cy="542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51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500563" y="4643438"/>
            <a:ext cx="863600" cy="542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52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149850" y="4283075"/>
            <a:ext cx="863600" cy="542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53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42875" y="5429250"/>
            <a:ext cx="1079500" cy="679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54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935038" y="5888038"/>
            <a:ext cx="1079500" cy="679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55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654175" y="5454650"/>
            <a:ext cx="1079500" cy="679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56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374900" y="5959475"/>
            <a:ext cx="1079500" cy="679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58" name="Rectangle 26"/>
          <p:cNvSpPr>
            <a:spLocks noChangeArrowheads="1"/>
          </p:cNvSpPr>
          <p:nvPr/>
        </p:nvSpPr>
        <p:spPr bwMode="auto">
          <a:xfrm>
            <a:off x="5143500" y="1785938"/>
            <a:ext cx="1008063" cy="5762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" name="Rectangle 27"/>
          <p:cNvSpPr>
            <a:spLocks noChangeArrowheads="1"/>
          </p:cNvSpPr>
          <p:nvPr/>
        </p:nvSpPr>
        <p:spPr bwMode="auto">
          <a:xfrm>
            <a:off x="6572250" y="3071813"/>
            <a:ext cx="1008063" cy="5762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8459" name="Rectangle 28"/>
          <p:cNvSpPr>
            <a:spLocks noChangeArrowheads="1"/>
          </p:cNvSpPr>
          <p:nvPr/>
        </p:nvSpPr>
        <p:spPr bwMode="auto">
          <a:xfrm>
            <a:off x="7072313" y="4429125"/>
            <a:ext cx="1008062" cy="5762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8460" name="Rectangle 29"/>
          <p:cNvSpPr>
            <a:spLocks noChangeArrowheads="1"/>
          </p:cNvSpPr>
          <p:nvPr/>
        </p:nvSpPr>
        <p:spPr bwMode="auto">
          <a:xfrm>
            <a:off x="4572000" y="5786438"/>
            <a:ext cx="1008063" cy="5762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8462" name="Text Box 30"/>
          <p:cNvSpPr txBox="1">
            <a:spLocks noChangeArrowheads="1"/>
          </p:cNvSpPr>
          <p:nvPr/>
        </p:nvSpPr>
        <p:spPr bwMode="auto">
          <a:xfrm>
            <a:off x="6215063" y="1785938"/>
            <a:ext cx="863600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800" b="1">
                <a:solidFill>
                  <a:srgbClr val="FF0000"/>
                </a:solidFill>
              </a:rPr>
              <a:t>12</a:t>
            </a:r>
          </a:p>
        </p:txBody>
      </p:sp>
      <p:sp>
        <p:nvSpPr>
          <p:cNvPr id="18463" name="Text Box 31"/>
          <p:cNvSpPr txBox="1">
            <a:spLocks noChangeArrowheads="1"/>
          </p:cNvSpPr>
          <p:nvPr/>
        </p:nvSpPr>
        <p:spPr bwMode="auto">
          <a:xfrm>
            <a:off x="7643813" y="3071813"/>
            <a:ext cx="863600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800" b="1">
                <a:solidFill>
                  <a:srgbClr val="FF0000"/>
                </a:solidFill>
              </a:rPr>
              <a:t>24</a:t>
            </a:r>
          </a:p>
        </p:txBody>
      </p:sp>
      <p:sp>
        <p:nvSpPr>
          <p:cNvPr id="18464" name="Text Box 32"/>
          <p:cNvSpPr txBox="1">
            <a:spLocks noChangeArrowheads="1"/>
          </p:cNvSpPr>
          <p:nvPr/>
        </p:nvSpPr>
        <p:spPr bwMode="auto">
          <a:xfrm>
            <a:off x="8143875" y="4429125"/>
            <a:ext cx="86360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800" b="1">
                <a:solidFill>
                  <a:srgbClr val="FF0000"/>
                </a:solidFill>
              </a:rPr>
              <a:t>36</a:t>
            </a:r>
          </a:p>
        </p:txBody>
      </p:sp>
      <p:sp>
        <p:nvSpPr>
          <p:cNvPr id="18465" name="Text Box 33"/>
          <p:cNvSpPr txBox="1">
            <a:spLocks noChangeArrowheads="1"/>
          </p:cNvSpPr>
          <p:nvPr/>
        </p:nvSpPr>
        <p:spPr bwMode="auto">
          <a:xfrm>
            <a:off x="5643563" y="5786438"/>
            <a:ext cx="863600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800" b="1">
                <a:solidFill>
                  <a:srgbClr val="FF0000"/>
                </a:solidFill>
              </a:rPr>
              <a:t>16</a:t>
            </a:r>
          </a:p>
        </p:txBody>
      </p: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4143375" y="1928813"/>
            <a:ext cx="128587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b="1"/>
              <a:t>3 x 4 =</a:t>
            </a:r>
          </a:p>
        </p:txBody>
      </p:sp>
      <p:sp>
        <p:nvSpPr>
          <p:cNvPr id="35" name="TextovéPole 34"/>
          <p:cNvSpPr txBox="1">
            <a:spLocks noChangeArrowheads="1"/>
          </p:cNvSpPr>
          <p:nvPr/>
        </p:nvSpPr>
        <p:spPr bwMode="auto">
          <a:xfrm>
            <a:off x="5500688" y="3214688"/>
            <a:ext cx="128587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b="1"/>
              <a:t>6 x 4 =</a:t>
            </a:r>
          </a:p>
        </p:txBody>
      </p:sp>
      <p:sp>
        <p:nvSpPr>
          <p:cNvPr id="36" name="TextovéPole 35"/>
          <p:cNvSpPr txBox="1">
            <a:spLocks noChangeArrowheads="1"/>
          </p:cNvSpPr>
          <p:nvPr/>
        </p:nvSpPr>
        <p:spPr bwMode="auto">
          <a:xfrm>
            <a:off x="6072188" y="4572000"/>
            <a:ext cx="128587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b="1"/>
              <a:t>9 x 4 =</a:t>
            </a:r>
          </a:p>
        </p:txBody>
      </p:sp>
      <p:sp>
        <p:nvSpPr>
          <p:cNvPr id="37" name="TextovéPole 36"/>
          <p:cNvSpPr txBox="1">
            <a:spLocks noChangeArrowheads="1"/>
          </p:cNvSpPr>
          <p:nvPr/>
        </p:nvSpPr>
        <p:spPr bwMode="auto">
          <a:xfrm>
            <a:off x="3643313" y="5857875"/>
            <a:ext cx="128587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b="1"/>
              <a:t>4 x 4 =</a:t>
            </a:r>
          </a:p>
        </p:txBody>
      </p:sp>
      <p:sp>
        <p:nvSpPr>
          <p:cNvPr id="24613" name="Obdélník 37"/>
          <p:cNvSpPr>
            <a:spLocks noChangeArrowheads="1"/>
          </p:cNvSpPr>
          <p:nvPr/>
        </p:nvSpPr>
        <p:spPr bwMode="auto">
          <a:xfrm>
            <a:off x="285750" y="1071563"/>
            <a:ext cx="68580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marL="365125" indent="-282575">
              <a:spcBef>
                <a:spcPts val="6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</a:pPr>
            <a:r>
              <a:rPr lang="cs-CZ" b="1">
                <a:latin typeface="Verdana" pitchFamily="34" charset="0"/>
              </a:rPr>
              <a:t>Počítej, kolik bude celkem koleček.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6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8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8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84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84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3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84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84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4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4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84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53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4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4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5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84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84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63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84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84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74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84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84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 nodeType="clickPar">
                      <p:stCondLst>
                        <p:cond delay="indefinite"/>
                      </p:stCondLst>
                      <p:childTnLst>
                        <p:par>
                          <p:cTn id="8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84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84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84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84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84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84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0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84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84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0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84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84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1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184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184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1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184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184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12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184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184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2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184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184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 nodeType="clickPar">
                      <p:stCondLst>
                        <p:cond delay="indefinite"/>
                      </p:stCondLst>
                      <p:childTnLst>
                        <p:par>
                          <p:cTn id="1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37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184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184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 nodeType="clickPar">
                      <p:stCondLst>
                        <p:cond delay="indefinite"/>
                      </p:stCondLst>
                      <p:childTnLst>
                        <p:par>
                          <p:cTn id="1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184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184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 nodeType="clickPar">
                      <p:stCondLst>
                        <p:cond delay="indefinite"/>
                      </p:stCondLst>
                      <p:childTnLst>
                        <p:par>
                          <p:cTn id="1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184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184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 nodeType="clickPar">
                      <p:stCondLst>
                        <p:cond delay="indefinite"/>
                      </p:stCondLst>
                      <p:childTnLst>
                        <p:par>
                          <p:cTn id="1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184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184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 nodeType="clickPar">
                      <p:stCondLst>
                        <p:cond delay="indefinite"/>
                      </p:stCondLst>
                      <p:childTnLst>
                        <p:par>
                          <p:cTn id="1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184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184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 nodeType="clickPar">
                      <p:stCondLst>
                        <p:cond delay="indefinite"/>
                      </p:stCondLst>
                      <p:childTnLst>
                        <p:par>
                          <p:cTn id="1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184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184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 nodeType="clickPar">
                      <p:stCondLst>
                        <p:cond delay="indefinite"/>
                      </p:stCondLst>
                      <p:childTnLst>
                        <p:par>
                          <p:cTn id="1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 nodeType="clickPar">
                      <p:stCondLst>
                        <p:cond delay="indefinite"/>
                      </p:stCondLst>
                      <p:childTnLst>
                        <p:par>
                          <p:cTn id="17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184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18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 nodeType="clickPar">
                      <p:stCondLst>
                        <p:cond delay="indefinite"/>
                      </p:stCondLst>
                      <p:childTnLst>
                        <p:par>
                          <p:cTn id="1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7" dur="500" fill="hold"/>
                                        <p:tgtEl>
                                          <p:spTgt spid="184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8" dur="500" fill="hold"/>
                                        <p:tgtEl>
                                          <p:spTgt spid="184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58" grpId="0" animBg="1"/>
      <p:bldP spid="6" grpId="0" animBg="1"/>
      <p:bldP spid="18459" grpId="0" animBg="1"/>
      <p:bldP spid="18460" grpId="0" animBg="1"/>
      <p:bldP spid="18462" grpId="0"/>
      <p:bldP spid="18463" grpId="0"/>
      <p:bldP spid="18464" grpId="0"/>
      <p:bldP spid="18465" grpId="0"/>
      <p:bldP spid="34" grpId="0"/>
      <p:bldP spid="35" grpId="0"/>
      <p:bldP spid="36" grpId="0"/>
      <p:bldP spid="3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/>
          </p:cNvSpPr>
          <p:nvPr/>
        </p:nvSpPr>
        <p:spPr bwMode="auto">
          <a:xfrm>
            <a:off x="357188" y="214313"/>
            <a:ext cx="7497762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defRPr/>
            </a:pPr>
            <a:r>
              <a:rPr lang="cs-CZ" sz="4000">
                <a:solidFill>
                  <a:srgbClr val="545E7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j-lt"/>
                <a:ea typeface="+mj-ea"/>
                <a:cs typeface="+mj-cs"/>
              </a:rPr>
              <a:t>Násobení 4 s názorem</a:t>
            </a:r>
          </a:p>
        </p:txBody>
      </p:sp>
      <p:sp>
        <p:nvSpPr>
          <p:cNvPr id="25603" name="Zástupný symbol pro obsah 2"/>
          <p:cNvSpPr>
            <a:spLocks/>
          </p:cNvSpPr>
          <p:nvPr/>
        </p:nvSpPr>
        <p:spPr bwMode="auto">
          <a:xfrm>
            <a:off x="250825" y="1214438"/>
            <a:ext cx="7747000" cy="480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65125" indent="-282575">
              <a:spcBef>
                <a:spcPts val="6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</a:pPr>
            <a:r>
              <a:rPr lang="cs-CZ" sz="2000" b="1">
                <a:latin typeface="Verdana" pitchFamily="34" charset="0"/>
              </a:rPr>
              <a:t>Počítej, kolik bude celkem koleček.</a:t>
            </a:r>
          </a:p>
          <a:p>
            <a:pPr marL="365125" indent="-282575">
              <a:spcBef>
                <a:spcPts val="600"/>
              </a:spcBef>
              <a:buClr>
                <a:schemeClr val="accent1"/>
              </a:buClr>
              <a:buSzPct val="80000"/>
              <a:buFont typeface="Wingdings 2" pitchFamily="18" charset="2"/>
              <a:buChar char=""/>
            </a:pPr>
            <a:endParaRPr lang="cs-CZ" sz="1600"/>
          </a:p>
        </p:txBody>
      </p:sp>
      <p:pic>
        <p:nvPicPr>
          <p:cNvPr id="2050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00063" y="1714500"/>
            <a:ext cx="1049337" cy="658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14313" y="2786063"/>
            <a:ext cx="1049337" cy="658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10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150938" y="3074988"/>
            <a:ext cx="1049337" cy="658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11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943100" y="2641600"/>
            <a:ext cx="1049338" cy="658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12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735263" y="3074988"/>
            <a:ext cx="1049337" cy="658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13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598863" y="2570163"/>
            <a:ext cx="1049337" cy="658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15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85738" y="4214813"/>
            <a:ext cx="863600" cy="542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16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62000" y="4575175"/>
            <a:ext cx="863600" cy="542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17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338263" y="4214813"/>
            <a:ext cx="863600" cy="542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18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912938" y="4575175"/>
            <a:ext cx="863600" cy="542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19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562225" y="4214813"/>
            <a:ext cx="863600" cy="542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20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209925" y="4503738"/>
            <a:ext cx="863600" cy="542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21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857625" y="4214813"/>
            <a:ext cx="863600" cy="542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22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505325" y="4575175"/>
            <a:ext cx="863600" cy="542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24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42875" y="5643563"/>
            <a:ext cx="1223963" cy="769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58" name="Rectangle 26"/>
          <p:cNvSpPr>
            <a:spLocks noChangeArrowheads="1"/>
          </p:cNvSpPr>
          <p:nvPr/>
        </p:nvSpPr>
        <p:spPr bwMode="auto">
          <a:xfrm>
            <a:off x="2643188" y="1714500"/>
            <a:ext cx="1008062" cy="5762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5629" name="Rectangle 27"/>
          <p:cNvSpPr>
            <a:spLocks noChangeArrowheads="1"/>
          </p:cNvSpPr>
          <p:nvPr/>
        </p:nvSpPr>
        <p:spPr bwMode="auto">
          <a:xfrm>
            <a:off x="5786438" y="2857500"/>
            <a:ext cx="1008062" cy="5762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5630" name="Rectangle 28"/>
          <p:cNvSpPr>
            <a:spLocks noChangeArrowheads="1"/>
          </p:cNvSpPr>
          <p:nvPr/>
        </p:nvSpPr>
        <p:spPr bwMode="auto">
          <a:xfrm>
            <a:off x="6643688" y="4357688"/>
            <a:ext cx="1008062" cy="5762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5631" name="Rectangle 29"/>
          <p:cNvSpPr>
            <a:spLocks noChangeArrowheads="1"/>
          </p:cNvSpPr>
          <p:nvPr/>
        </p:nvSpPr>
        <p:spPr bwMode="auto">
          <a:xfrm>
            <a:off x="4071938" y="5715000"/>
            <a:ext cx="1008062" cy="5762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5632" name="Text Box 32"/>
          <p:cNvSpPr txBox="1">
            <a:spLocks noChangeArrowheads="1"/>
          </p:cNvSpPr>
          <p:nvPr/>
        </p:nvSpPr>
        <p:spPr bwMode="auto">
          <a:xfrm>
            <a:off x="3714750" y="1785938"/>
            <a:ext cx="863600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800" b="1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25633" name="Text Box 33"/>
          <p:cNvSpPr txBox="1">
            <a:spLocks noChangeArrowheads="1"/>
          </p:cNvSpPr>
          <p:nvPr/>
        </p:nvSpPr>
        <p:spPr bwMode="auto">
          <a:xfrm>
            <a:off x="6858000" y="2928938"/>
            <a:ext cx="863600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800" b="1">
                <a:solidFill>
                  <a:srgbClr val="FF0000"/>
                </a:solidFill>
              </a:rPr>
              <a:t>20</a:t>
            </a:r>
          </a:p>
        </p:txBody>
      </p:sp>
      <p:sp>
        <p:nvSpPr>
          <p:cNvPr id="25634" name="Text Box 34"/>
          <p:cNvSpPr txBox="1">
            <a:spLocks noChangeArrowheads="1"/>
          </p:cNvSpPr>
          <p:nvPr/>
        </p:nvSpPr>
        <p:spPr bwMode="auto">
          <a:xfrm>
            <a:off x="7715250" y="4429125"/>
            <a:ext cx="86360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800" b="1">
                <a:solidFill>
                  <a:srgbClr val="FF0000"/>
                </a:solidFill>
              </a:rPr>
              <a:t>32</a:t>
            </a:r>
          </a:p>
        </p:txBody>
      </p:sp>
      <p:sp>
        <p:nvSpPr>
          <p:cNvPr id="25635" name="Text Box 35"/>
          <p:cNvSpPr txBox="1">
            <a:spLocks noChangeArrowheads="1"/>
          </p:cNvSpPr>
          <p:nvPr/>
        </p:nvSpPr>
        <p:spPr bwMode="auto">
          <a:xfrm>
            <a:off x="5143500" y="5786438"/>
            <a:ext cx="863600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800" b="1">
                <a:solidFill>
                  <a:srgbClr val="FF0000"/>
                </a:solidFill>
              </a:rPr>
              <a:t>8</a:t>
            </a:r>
          </a:p>
        </p:txBody>
      </p:sp>
      <p:pic>
        <p:nvPicPr>
          <p:cNvPr id="25636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582738" y="5643563"/>
            <a:ext cx="1223962" cy="769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1643063" y="1857375"/>
            <a:ext cx="128587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b="1"/>
              <a:t>1 x 4 =</a:t>
            </a:r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4786313" y="3000375"/>
            <a:ext cx="128587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b="1"/>
              <a:t>5 x 4 =</a:t>
            </a:r>
          </a:p>
        </p:txBody>
      </p:sp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5643563" y="4500563"/>
            <a:ext cx="128587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b="1"/>
              <a:t>8 x 4 =</a:t>
            </a:r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3143250" y="5786438"/>
            <a:ext cx="128587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b="1"/>
              <a:t>2 x 4 =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6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8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56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6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3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56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56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56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56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43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56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56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4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56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56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56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56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56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56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56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56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7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56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56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8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56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56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8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56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56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56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56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9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56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56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0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56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56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10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256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56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 nodeType="clickPar">
                      <p:stCondLst>
                        <p:cond delay="indefinite"/>
                      </p:stCondLst>
                      <p:childTnLst>
                        <p:par>
                          <p:cTn id="1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7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256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256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 nodeType="clickPar">
                      <p:stCondLst>
                        <p:cond delay="indefinite"/>
                      </p:stCondLst>
                      <p:childTnLst>
                        <p:par>
                          <p:cTn id="1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256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256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 nodeType="clickPar">
                      <p:stCondLst>
                        <p:cond delay="indefinite"/>
                      </p:stCondLst>
                      <p:childTnLst>
                        <p:par>
                          <p:cTn id="1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256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256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34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256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256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 nodeType="clickPar">
                      <p:stCondLst>
                        <p:cond delay="indefinite"/>
                      </p:stCondLst>
                      <p:childTnLst>
                        <p:par>
                          <p:cTn id="1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256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256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 nodeType="clickPar">
                      <p:stCondLst>
                        <p:cond delay="indefinite"/>
                      </p:stCondLst>
                      <p:childTnLst>
                        <p:par>
                          <p:cTn id="1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256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256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58" grpId="0" animBg="1"/>
      <p:bldP spid="25629" grpId="0" animBg="1"/>
      <p:bldP spid="25630" grpId="0" animBg="1"/>
      <p:bldP spid="25631" grpId="0" animBg="1"/>
      <p:bldP spid="25632" grpId="0"/>
      <p:bldP spid="25633" grpId="0"/>
      <p:bldP spid="25634" grpId="0"/>
      <p:bldP spid="25635" grpId="0"/>
      <p:bldP spid="28" grpId="0"/>
      <p:bldP spid="29" grpId="0"/>
      <p:bldP spid="30" grpId="0"/>
      <p:bldP spid="3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sah 2"/>
          <p:cNvSpPr>
            <a:spLocks/>
          </p:cNvSpPr>
          <p:nvPr/>
        </p:nvSpPr>
        <p:spPr bwMode="auto">
          <a:xfrm>
            <a:off x="250825" y="1214438"/>
            <a:ext cx="7747000" cy="480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65125" indent="-282575">
              <a:spcBef>
                <a:spcPts val="6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</a:pPr>
            <a:r>
              <a:rPr lang="cs-CZ" sz="2000" b="1">
                <a:latin typeface="Verdana" pitchFamily="34" charset="0"/>
              </a:rPr>
              <a:t>Počítej, kolik bude celkem koleček.</a:t>
            </a:r>
          </a:p>
          <a:p>
            <a:pPr marL="365125" indent="-282575">
              <a:spcBef>
                <a:spcPts val="600"/>
              </a:spcBef>
              <a:buClr>
                <a:schemeClr val="accent1"/>
              </a:buClr>
              <a:buSzPct val="80000"/>
              <a:buFont typeface="Wingdings 2" pitchFamily="18" charset="2"/>
              <a:buChar char=""/>
            </a:pPr>
            <a:endParaRPr lang="cs-CZ" sz="1600"/>
          </a:p>
          <a:p>
            <a:pPr marL="365125" indent="-282575">
              <a:spcBef>
                <a:spcPts val="6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cs-CZ" sz="1600"/>
          </a:p>
        </p:txBody>
      </p:sp>
      <p:pic>
        <p:nvPicPr>
          <p:cNvPr id="12291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65113" y="2852738"/>
            <a:ext cx="863600" cy="542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2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41375" y="3357563"/>
            <a:ext cx="863600" cy="542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3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344613" y="2781300"/>
            <a:ext cx="863600" cy="542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4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849438" y="3357563"/>
            <a:ext cx="863600" cy="542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5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425700" y="2781300"/>
            <a:ext cx="863600" cy="542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6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505200" y="2781300"/>
            <a:ext cx="863600" cy="542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7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928938" y="3357563"/>
            <a:ext cx="863600" cy="542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8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77863" y="5572125"/>
            <a:ext cx="863600" cy="542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9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254125" y="4995863"/>
            <a:ext cx="863600" cy="542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300" name="Rectangle 26"/>
          <p:cNvSpPr>
            <a:spLocks noChangeArrowheads="1"/>
          </p:cNvSpPr>
          <p:nvPr/>
        </p:nvSpPr>
        <p:spPr bwMode="auto">
          <a:xfrm>
            <a:off x="1857375" y="1643063"/>
            <a:ext cx="1008063" cy="5762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301" name="Rectangle 27"/>
          <p:cNvSpPr>
            <a:spLocks noChangeArrowheads="1"/>
          </p:cNvSpPr>
          <p:nvPr/>
        </p:nvSpPr>
        <p:spPr bwMode="auto">
          <a:xfrm>
            <a:off x="5500688" y="2857500"/>
            <a:ext cx="1008062" cy="5762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302" name="Rectangle 28"/>
          <p:cNvSpPr>
            <a:spLocks noChangeArrowheads="1"/>
          </p:cNvSpPr>
          <p:nvPr/>
        </p:nvSpPr>
        <p:spPr bwMode="auto">
          <a:xfrm>
            <a:off x="7215188" y="5072063"/>
            <a:ext cx="1008062" cy="5762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303" name="Text Box 31"/>
          <p:cNvSpPr txBox="1">
            <a:spLocks noChangeArrowheads="1"/>
          </p:cNvSpPr>
          <p:nvPr/>
        </p:nvSpPr>
        <p:spPr bwMode="auto">
          <a:xfrm>
            <a:off x="2928938" y="1714500"/>
            <a:ext cx="86360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800" b="1">
                <a:solidFill>
                  <a:srgbClr val="FF0000"/>
                </a:solidFill>
              </a:rPr>
              <a:t>0</a:t>
            </a:r>
          </a:p>
        </p:txBody>
      </p:sp>
      <p:sp>
        <p:nvSpPr>
          <p:cNvPr id="12304" name="Text Box 32"/>
          <p:cNvSpPr txBox="1">
            <a:spLocks noChangeArrowheads="1"/>
          </p:cNvSpPr>
          <p:nvPr/>
        </p:nvSpPr>
        <p:spPr bwMode="auto">
          <a:xfrm>
            <a:off x="6572250" y="2928938"/>
            <a:ext cx="863600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800" b="1">
                <a:solidFill>
                  <a:srgbClr val="FF0000"/>
                </a:solidFill>
              </a:rPr>
              <a:t>28</a:t>
            </a:r>
          </a:p>
        </p:txBody>
      </p:sp>
      <p:sp>
        <p:nvSpPr>
          <p:cNvPr id="12305" name="Text Box 33"/>
          <p:cNvSpPr txBox="1">
            <a:spLocks noChangeArrowheads="1"/>
          </p:cNvSpPr>
          <p:nvPr/>
        </p:nvSpPr>
        <p:spPr bwMode="auto">
          <a:xfrm>
            <a:off x="8280400" y="5143500"/>
            <a:ext cx="86360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800" b="1">
                <a:solidFill>
                  <a:srgbClr val="FF0000"/>
                </a:solidFill>
              </a:rPr>
              <a:t>40</a:t>
            </a:r>
          </a:p>
        </p:txBody>
      </p:sp>
      <p:sp>
        <p:nvSpPr>
          <p:cNvPr id="2" name="Nadpis 1"/>
          <p:cNvSpPr>
            <a:spLocks/>
          </p:cNvSpPr>
          <p:nvPr/>
        </p:nvSpPr>
        <p:spPr bwMode="auto">
          <a:xfrm>
            <a:off x="357188" y="214313"/>
            <a:ext cx="7497762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defRPr/>
            </a:pPr>
            <a:r>
              <a:rPr lang="cs-CZ" sz="4000">
                <a:solidFill>
                  <a:srgbClr val="545E7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j-lt"/>
                <a:ea typeface="+mj-ea"/>
                <a:cs typeface="+mj-cs"/>
              </a:rPr>
              <a:t>Násobení 4 s názorem</a:t>
            </a:r>
          </a:p>
        </p:txBody>
      </p:sp>
      <p:pic>
        <p:nvPicPr>
          <p:cNvPr id="12307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74625" y="4995863"/>
            <a:ext cx="863600" cy="542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308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830388" y="5572125"/>
            <a:ext cx="863600" cy="542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309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335213" y="4995863"/>
            <a:ext cx="863600" cy="542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310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909888" y="5572125"/>
            <a:ext cx="863600" cy="542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311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486150" y="4995863"/>
            <a:ext cx="863600" cy="542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312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135438" y="5500688"/>
            <a:ext cx="863600" cy="542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313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638675" y="4924425"/>
            <a:ext cx="863600" cy="542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314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214938" y="5500688"/>
            <a:ext cx="863600" cy="542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315" name="TextovéPole 26"/>
          <p:cNvSpPr txBox="1">
            <a:spLocks noChangeArrowheads="1"/>
          </p:cNvSpPr>
          <p:nvPr/>
        </p:nvSpPr>
        <p:spPr bwMode="auto">
          <a:xfrm>
            <a:off x="928688" y="1785938"/>
            <a:ext cx="128587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b="1"/>
              <a:t>0 x 4 =</a:t>
            </a:r>
          </a:p>
        </p:txBody>
      </p:sp>
      <p:sp>
        <p:nvSpPr>
          <p:cNvPr id="12316" name="TextovéPole 27"/>
          <p:cNvSpPr txBox="1">
            <a:spLocks noChangeArrowheads="1"/>
          </p:cNvSpPr>
          <p:nvPr/>
        </p:nvSpPr>
        <p:spPr bwMode="auto">
          <a:xfrm>
            <a:off x="4572000" y="3000375"/>
            <a:ext cx="128587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b="1"/>
              <a:t>7 x 4 =</a:t>
            </a:r>
          </a:p>
        </p:txBody>
      </p:sp>
      <p:sp>
        <p:nvSpPr>
          <p:cNvPr id="12317" name="TextovéPole 28"/>
          <p:cNvSpPr txBox="1">
            <a:spLocks noChangeArrowheads="1"/>
          </p:cNvSpPr>
          <p:nvPr/>
        </p:nvSpPr>
        <p:spPr bwMode="auto">
          <a:xfrm>
            <a:off x="6072188" y="5143500"/>
            <a:ext cx="128587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b="1"/>
              <a:t>10 x 4 =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3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3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3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3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3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3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7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7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42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2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22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47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2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2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52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22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2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23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63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23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23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23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23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23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23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22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22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8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22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22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9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23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23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23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23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0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23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23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0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23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23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1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23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123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1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23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123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12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2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12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 nodeType="clickPar">
                      <p:stCondLst>
                        <p:cond delay="indefinite"/>
                      </p:stCondLst>
                      <p:childTnLst>
                        <p:par>
                          <p:cTn id="1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123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123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3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123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123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 nodeType="clickPar">
                      <p:stCondLst>
                        <p:cond delay="indefinite"/>
                      </p:stCondLst>
                      <p:childTnLst>
                        <p:par>
                          <p:cTn id="1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123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123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00" grpId="0" animBg="1"/>
      <p:bldP spid="12301" grpId="0" animBg="1"/>
      <p:bldP spid="12302" grpId="0" animBg="1"/>
      <p:bldP spid="12303" grpId="0"/>
      <p:bldP spid="12304" grpId="0"/>
      <p:bldP spid="12305" grpId="0"/>
      <p:bldP spid="12315" grpId="0"/>
      <p:bldP spid="12316" grpId="0"/>
      <p:bldP spid="123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813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84213" y="3789363"/>
            <a:ext cx="3311525" cy="208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3779838" y="1412875"/>
            <a:ext cx="3600450" cy="2016125"/>
            <a:chOff x="2381" y="890"/>
            <a:chExt cx="2268" cy="1270"/>
          </a:xfrm>
        </p:grpSpPr>
        <p:sp>
          <p:nvSpPr>
            <p:cNvPr id="27652" name="AutoShape 5"/>
            <p:cNvSpPr>
              <a:spLocks noChangeArrowheads="1"/>
            </p:cNvSpPr>
            <p:nvPr/>
          </p:nvSpPr>
          <p:spPr bwMode="auto">
            <a:xfrm>
              <a:off x="2381" y="890"/>
              <a:ext cx="2268" cy="1270"/>
            </a:xfrm>
            <a:prstGeom prst="wedgeEllipseCallout">
              <a:avLst>
                <a:gd name="adj1" fmla="val -45810"/>
                <a:gd name="adj2" fmla="val 72125"/>
              </a:avLst>
            </a:prstGeom>
            <a:solidFill>
              <a:srgbClr val="FFE4D1"/>
            </a:solidFill>
            <a:ln w="9525">
              <a:solidFill>
                <a:srgbClr val="0000FF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27653" name="Text Box 6"/>
            <p:cNvSpPr txBox="1">
              <a:spLocks noChangeArrowheads="1"/>
            </p:cNvSpPr>
            <p:nvPr/>
          </p:nvSpPr>
          <p:spPr bwMode="auto">
            <a:xfrm>
              <a:off x="2653" y="1253"/>
              <a:ext cx="1633" cy="5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cs-CZ" sz="2800"/>
                <a:t>Jste moc šikovní počtáři.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338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338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8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0" presetID="3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Slunovrat">
      <a:majorFont>
        <a:latin typeface=""/>
        <a:ea typeface=""/>
        <a:cs typeface=""/>
      </a:majorFont>
      <a:minorFont>
        <a:latin typeface=""/>
        <a:ea typeface=""/>
        <a:cs typeface="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288</TotalTime>
  <Words>202</Words>
  <Application>Microsoft Office PowerPoint</Application>
  <PresentationFormat>Předvádění na obrazovce (4:3)</PresentationFormat>
  <Paragraphs>83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Slunovrat</vt:lpstr>
      <vt:lpstr>Motiv systému Office</vt:lpstr>
      <vt:lpstr>Prezentace aplikace PowerPoint</vt:lpstr>
      <vt:lpstr>- Seznámení a upevňování řady násobků 4. - Společné násobky v řadách násobků 2, 4. - Násobení 4 s využitím názoru.   Autorem materiálu a všech jeho částí, není-li uvedeno jinak, je Mgr. Lenka Dolanová   </vt:lpstr>
      <vt:lpstr>Matematika</vt:lpstr>
      <vt:lpstr>Násobky 4</vt:lpstr>
      <vt:lpstr>Násobky 4</vt:lpstr>
      <vt:lpstr>Násobky 2,4</vt:lpstr>
      <vt:lpstr>Násobení 4 s názorem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</dc:title>
  <dc:creator>Majitel</dc:creator>
  <cp:lastModifiedBy>jitka</cp:lastModifiedBy>
  <cp:revision>28</cp:revision>
  <dcterms:created xsi:type="dcterms:W3CDTF">2012-08-29T15:21:05Z</dcterms:created>
  <dcterms:modified xsi:type="dcterms:W3CDTF">2013-05-18T15:51:02Z</dcterms:modified>
</cp:coreProperties>
</file>