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00" r:id="rId2"/>
  </p:sldMasterIdLst>
  <p:sldIdLst>
    <p:sldId id="272" r:id="rId3"/>
    <p:sldId id="271" r:id="rId4"/>
    <p:sldId id="256" r:id="rId5"/>
    <p:sldId id="263" r:id="rId6"/>
    <p:sldId id="264" r:id="rId7"/>
    <p:sldId id="266" r:id="rId8"/>
    <p:sldId id="267" r:id="rId9"/>
    <p:sldId id="268" r:id="rId10"/>
    <p:sldId id="265" r:id="rId11"/>
    <p:sldId id="269" r:id="rId12"/>
    <p:sldId id="270" r:id="rId13"/>
    <p:sldId id="262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G0" fmla="+- 12083 0 0"/>
                <a:gd name="G1" fmla="+- -3200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44083" y="2368"/>
                </a:cxn>
                <a:cxn ang="0">
                  <a:pos x="64000" y="32000"/>
                </a:cxn>
                <a:cxn ang="0">
                  <a:pos x="44083" y="61631"/>
                </a:cxn>
                <a:cxn ang="0">
                  <a:pos x="44083" y="61631"/>
                </a:cxn>
                <a:cxn ang="0">
                  <a:pos x="44082" y="61631"/>
                </a:cxn>
                <a:cxn ang="0">
                  <a:pos x="44083" y="61632"/>
                </a:cxn>
                <a:cxn ang="0">
                  <a:pos x="44083" y="2368"/>
                </a:cxn>
                <a:cxn ang="0">
                  <a:pos x="44082" y="2368"/>
                </a:cxn>
                <a:cxn ang="0">
                  <a:pos x="44083" y="2368"/>
                </a:cxn>
              </a:cxnLst>
              <a:rect l="T13" t="T15" r="T17" b="T19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G0" fmla="+- 18994 0 0"/>
                <a:gd name="G1" fmla="+- -30013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994" y="6246"/>
                </a:cxn>
                <a:cxn ang="0">
                  <a:pos x="64000" y="32000"/>
                </a:cxn>
                <a:cxn ang="0">
                  <a:pos x="50994" y="57753"/>
                </a:cxn>
                <a:cxn ang="0">
                  <a:pos x="50994" y="57753"/>
                </a:cxn>
                <a:cxn ang="0">
                  <a:pos x="50993" y="57753"/>
                </a:cxn>
                <a:cxn ang="0">
                  <a:pos x="50994" y="57754"/>
                </a:cxn>
                <a:cxn ang="0">
                  <a:pos x="50994" y="6246"/>
                </a:cxn>
                <a:cxn ang="0">
                  <a:pos x="50993" y="6246"/>
                </a:cxn>
                <a:cxn ang="0">
                  <a:pos x="50994" y="6246"/>
                </a:cxn>
              </a:cxnLst>
              <a:rect l="T13" t="T15" r="T17" b="T19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</p:grpSp>
      <p:sp>
        <p:nvSpPr>
          <p:cNvPr id="61446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1447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CC696-0DC7-4E56-BEA9-F93DA698F7D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F4475-57F5-4208-9B0F-0FAB47F2A0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C4FD9C-CDF0-4BDB-B5EA-B6C2A343EA7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E06421-5ECD-44C4-A6B1-2875921656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7FBE13-616C-47ED-AACE-D8F869EC611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80124-7051-4542-BD1C-5ACF3EE382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65FE07-6A7A-4E90-8614-3D97CA53905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C7BA22-E878-429B-B9E0-8C29DE2E9A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2CAE67-D086-4C7B-973C-02BEFA94914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975485-FFA6-4C82-BDD8-159C674042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ECD53E-5FE9-401B-AAFB-AF65A48ADBD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C6EEE5-A92F-4742-A33A-C21416D72A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167A15-1321-4B55-8052-9BF790775D9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4DE61A-AB6C-4401-9241-55FD729D67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B1C532-52DF-4438-8559-F4D7317887E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80DD83-B1CB-44F4-8310-9EA19943C2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605B1E-474A-4B45-BAB0-685A0978A62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B9A7E0-FF17-4A8D-9A2B-FBE89961D9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CCFE48-E7F9-44A6-937C-744CA4FD52B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50515-15A4-4F1D-A170-F346D30E79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8A049F-2F26-44EF-8093-496EBDED114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3C36FA-24BE-4919-B4F3-FDF66477D2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F5DC2B9-9B66-4DD9-85C0-AF6871AEC90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C389F39-F5C7-42DB-A9FB-C7AF20E3EC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597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B2896F6-2AD4-40F4-9E38-5DB538FE56D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388C1DE-4777-4A61-B32A-CE5843BEF7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0508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820F81C-B747-43CE-8E79-EB8C98B1BD6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626C132-3E6F-4FC3-B7ED-C0AB099B11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381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66F28DF-8562-4641-9726-335D0F52608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D021951-32C2-4D28-BFBC-5FE7DFC7D9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7764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94C1033-88F4-44E1-A8FE-33C8FD91412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C047496-6AC4-403A-B6F6-2101ED663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3821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8616179-BB09-4AB3-92D7-75596F016B2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EA37A97-0DB0-4864-8E1A-5387B3959D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3159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EA2B0B8-DB90-4EAF-91D0-436DBCF7403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D2F1E96-FA97-44BE-A793-9446E017D2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5045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BF14973-8A50-43A3-B951-F4FBF56E1A4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9CD68EF-D4A6-4207-8F1E-019CD50F2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6042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C44FA41-AE04-4003-B686-1C5B75F626A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4CB990F-E7A6-49E6-B186-84CFC8E01B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8083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8CC445-5FD1-4431-8988-AAE56561999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486AF58-7495-450F-8204-70E21558D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2109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E801309-0A57-4912-A185-96204A6DA8A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7894D4B-4136-46F2-B03A-94E60F94A9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354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60419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G0" fmla="+- 18296 0 0"/>
                <a:gd name="G1" fmla="+- -30880 0 0"/>
                <a:gd name="G2" fmla="+- 31512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296" y="5746"/>
                </a:cxn>
                <a:cxn ang="0">
                  <a:pos x="64000" y="32000"/>
                </a:cxn>
                <a:cxn ang="0">
                  <a:pos x="50296" y="58253"/>
                </a:cxn>
                <a:cxn ang="0">
                  <a:pos x="50296" y="58253"/>
                </a:cxn>
                <a:cxn ang="0">
                  <a:pos x="50295" y="58253"/>
                </a:cxn>
                <a:cxn ang="0">
                  <a:pos x="50296" y="58254"/>
                </a:cxn>
                <a:cxn ang="0">
                  <a:pos x="50296" y="5746"/>
                </a:cxn>
                <a:cxn ang="0">
                  <a:pos x="50295" y="5746"/>
                </a:cxn>
                <a:cxn ang="0">
                  <a:pos x="50296" y="5746"/>
                </a:cxn>
              </a:cxnLst>
              <a:rect l="T13" t="T15" r="T17" b="T19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0420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G0" fmla="+- 18077 0 0"/>
                <a:gd name="G1" fmla="+- -3088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077" y="5595"/>
                </a:cxn>
                <a:cxn ang="0">
                  <a:pos x="64000" y="32000"/>
                </a:cxn>
                <a:cxn ang="0">
                  <a:pos x="50077" y="58404"/>
                </a:cxn>
                <a:cxn ang="0">
                  <a:pos x="50077" y="58404"/>
                </a:cxn>
                <a:cxn ang="0">
                  <a:pos x="50076" y="58404"/>
                </a:cxn>
                <a:cxn ang="0">
                  <a:pos x="50077" y="58405"/>
                </a:cxn>
                <a:cxn ang="0">
                  <a:pos x="50077" y="5595"/>
                </a:cxn>
                <a:cxn ang="0">
                  <a:pos x="50076" y="5595"/>
                </a:cxn>
                <a:cxn ang="0">
                  <a:pos x="50077" y="5595"/>
                </a:cxn>
              </a:cxnLst>
              <a:rect l="T13" t="T15" r="T17" b="T19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60421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0424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D125631A-37AC-4368-8E36-EBE5C37A907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0425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26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042E47C-496F-489B-AB7B-9C5F690CDD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698" r:id="rId2"/>
    <p:sldLayoutId id="2147483697" r:id="rId3"/>
    <p:sldLayoutId id="2147483696" r:id="rId4"/>
    <p:sldLayoutId id="2147483695" r:id="rId5"/>
    <p:sldLayoutId id="2147483694" r:id="rId6"/>
    <p:sldLayoutId id="2147483693" r:id="rId7"/>
    <p:sldLayoutId id="2147483692" r:id="rId8"/>
    <p:sldLayoutId id="2147483691" r:id="rId9"/>
    <p:sldLayoutId id="2147483690" r:id="rId10"/>
    <p:sldLayoutId id="2147483689" r:id="rId11"/>
  </p:sldLayoutIdLst>
  <p:transition>
    <p:zoom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29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4748EB19-5D4E-488D-B7FE-8FDCB1F5216F}" type="datetimeFigureOut">
              <a:rPr lang="cs-CZ">
                <a:cs typeface="+mn-cs"/>
              </a:rPr>
              <a:pPr>
                <a:defRPr/>
              </a:pPr>
              <a:t>18.5.2013</a:t>
            </a:fld>
            <a:endParaRPr lang="cs-CZ">
              <a:cs typeface="+mn-cs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>
              <a:cs typeface="+mn-cs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BD88C028-AF79-4421-9D38-D588F29E1D9F}" type="slidenum">
              <a:rPr lang="cs-CZ">
                <a:cs typeface="+mn-cs"/>
              </a:rPr>
              <a:pPr>
                <a:defRPr/>
              </a:pPr>
              <a:t>‹#›</a:t>
            </a:fld>
            <a:endParaRPr lang="cs-CZ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2774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ruce&amp;hl=cs&amp;biw=1280&amp;bih=861&amp;tbs=itp:clipart&amp;tbm=isch&amp;tbnid=akyQGLKDRysO_M:&amp;imgrefurl=http://dekoracni-samolepky.cz/samolepka-ruce-p-450.html&amp;docid=ZwgwKhaeganBFM&amp;imgurl=http://dekoracni-samolepky.cz/images/4600.jpg&amp;w=350&amp;h=350&amp;ei=SG14UO7yAobhtQbgpoDIDQ&amp;zoom=1" TargetMode="External"/><Relationship Id="rId2" Type="http://schemas.openxmlformats.org/officeDocument/2006/relationships/hyperlink" Target="VY_32_Inovace_Matematika_07.pptx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google.cz/imgres?q=%C4%8Darod%C4%9Bjnick%C3%BD+kotl%C3%ADk&amp;hl=cs&amp;sa=X&amp;tbas=0&amp;biw=1280&amp;bih=861&amp;tbs=itp:clipart&amp;tbm=isch&amp;tbnid=H_7FMAorBpjXfM:&amp;imgrefurl=http://www.astronakupy.cz/obchod/102-symbolicke-predmety/&amp;docid=vrkM4slTN0pNQM&amp;imgurl=http://www.astronakupy.cz/img/shop/zbozi_galerie/223.jpg&amp;w=338&amp;h=279&amp;ei=rm14UKTQEMmSswbyooC4DA&amp;zoom=1&amp;iact=hc&amp;vpx=300&amp;vpy=182&amp;dur=906&amp;hovh=204&amp;hovw=247&amp;tx=136&amp;ty=121&amp;sig=117119772645997692954&amp;page=1&amp;tbnh=141&amp;tbnw=171&amp;start=0&amp;ndsp=39&amp;ved=1t:429,r:1,s:0,i:7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5415242"/>
              </p:ext>
            </p:extLst>
          </p:nvPr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     Mgr.</a:t>
                      </a:r>
                      <a:r>
                        <a:rPr lang="cs-CZ" sz="1800" baseline="0" dirty="0" smtClean="0"/>
                        <a:t> Lenka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VY_32_Inovace_7A_07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5377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3505200"/>
            <a:ext cx="15240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574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1" y="980728"/>
            <a:ext cx="7560840" cy="1080121"/>
          </a:xfrm>
        </p:spPr>
        <p:txBody>
          <a:bodyPr/>
          <a:lstStyle/>
          <a:p>
            <a:pPr algn="ctr"/>
            <a:r>
              <a:rPr lang="cs-CZ" sz="4800" dirty="0" smtClean="0">
                <a:solidFill>
                  <a:schemeClr val="bg1">
                    <a:lumMod val="50000"/>
                  </a:schemeClr>
                </a:solidFill>
              </a:rPr>
              <a:t>ANOTACE</a:t>
            </a:r>
            <a:endParaRPr lang="cs-CZ" sz="4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827213"/>
            <a:ext cx="7856041" cy="4114800"/>
          </a:xfrm>
        </p:spPr>
        <p:txBody>
          <a:bodyPr/>
          <a:lstStyle/>
          <a:p>
            <a:endParaRPr lang="cs-CZ" sz="1800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18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  <a:t>Seznámení a upevňování řady násobků 5.</a:t>
            </a:r>
          </a:p>
          <a:p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  <a:t>Násobení 5 s využitím názoru.</a:t>
            </a:r>
          </a:p>
          <a:p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  <a:t>Slovní úloha - násobení 5.</a:t>
            </a:r>
          </a:p>
          <a:p>
            <a:endParaRPr lang="cs-CZ" sz="1800" dirty="0" smtClean="0">
              <a:solidFill>
                <a:schemeClr val="bg2"/>
              </a:solidFill>
            </a:endParaRPr>
          </a:p>
          <a:p>
            <a:endParaRPr lang="cs-CZ" sz="1800" dirty="0" smtClean="0">
              <a:solidFill>
                <a:schemeClr val="bg2"/>
              </a:solidFill>
            </a:endParaRPr>
          </a:p>
          <a:p>
            <a:endParaRPr lang="cs-CZ" sz="1800" dirty="0" smtClean="0">
              <a:solidFill>
                <a:schemeClr val="bg2"/>
              </a:solidFill>
            </a:endParaRPr>
          </a:p>
          <a:p>
            <a:endParaRPr lang="cs-CZ" sz="1800" dirty="0" smtClean="0">
              <a:solidFill>
                <a:schemeClr val="bg2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chemeClr val="bg2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chemeClr val="bg2"/>
              </a:solidFill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bg2">
                    <a:lumMod val="75000"/>
                  </a:schemeClr>
                </a:solidFill>
              </a:rPr>
              <a:t>Autorem materiálu a všech jeho částí, není-li uvedeno jinak, je Mgr. Lenka </a:t>
            </a:r>
            <a:r>
              <a:rPr lang="cs-CZ" sz="1400" dirty="0" err="1" smtClean="0">
                <a:solidFill>
                  <a:schemeClr val="bg2">
                    <a:lumMod val="75000"/>
                  </a:schemeClr>
                </a:solidFill>
              </a:rPr>
              <a:t>Dolanová</a:t>
            </a:r>
            <a:endParaRPr lang="cs-CZ" sz="1400" dirty="0" smtClean="0">
              <a:solidFill>
                <a:schemeClr val="bg2">
                  <a:lumMod val="75000"/>
                </a:schemeClr>
              </a:solidFill>
            </a:endParaRPr>
          </a:p>
          <a:p>
            <a:endParaRPr lang="cs-CZ" sz="1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 idx="4294967295"/>
          </p:nvPr>
        </p:nvSpPr>
        <p:spPr>
          <a:xfrm>
            <a:off x="2555875" y="2133600"/>
            <a:ext cx="5110163" cy="1470025"/>
          </a:xfrm>
        </p:spPr>
        <p:txBody>
          <a:bodyPr anchor="ctr"/>
          <a:lstStyle/>
          <a:p>
            <a:pPr eaLnBrk="1" hangingPunct="1"/>
            <a:r>
              <a:rPr lang="cs-CZ" sz="5400" b="1" smtClean="0">
                <a:solidFill>
                  <a:srgbClr val="800080"/>
                </a:solidFill>
              </a:rPr>
              <a:t>Matematika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4294967295"/>
          </p:nvPr>
        </p:nvSpPr>
        <p:spPr>
          <a:xfrm>
            <a:off x="971600" y="3906838"/>
            <a:ext cx="6899225" cy="1592262"/>
          </a:xfrm>
        </p:spPr>
        <p:txBody>
          <a:bodyPr/>
          <a:lstStyle/>
          <a:p>
            <a:pPr marL="0" indent="0" algn="ctr" eaLnBrk="1" hangingPunct="1">
              <a:buFont typeface="Wingdings" pitchFamily="2" charset="2"/>
              <a:buNone/>
            </a:pPr>
            <a:r>
              <a:rPr lang="cs-CZ" sz="3700" b="1" dirty="0" smtClean="0">
                <a:solidFill>
                  <a:srgbClr val="800080"/>
                </a:solidFill>
              </a:rPr>
              <a:t>Násobení 5</a:t>
            </a:r>
          </a:p>
          <a:p>
            <a:pPr marL="0" indent="0" eaLnBrk="1" hangingPunct="1">
              <a:buNone/>
            </a:pPr>
            <a:endParaRPr lang="cs-CZ" sz="1200" dirty="0" smtClean="0">
              <a:solidFill>
                <a:schemeClr val="bg2"/>
              </a:solidFill>
            </a:endParaRPr>
          </a:p>
          <a:p>
            <a:pPr marL="0" indent="0" eaLnBrk="1" hangingPunct="1">
              <a:buNone/>
            </a:pPr>
            <a:endParaRPr lang="cs-CZ" sz="1200" dirty="0" smtClean="0">
              <a:solidFill>
                <a:schemeClr val="bg2"/>
              </a:solidFill>
            </a:endParaRPr>
          </a:p>
          <a:p>
            <a:pPr marL="0" indent="0" eaLnBrk="1" hangingPunct="1">
              <a:buNone/>
            </a:pPr>
            <a:endParaRPr lang="cs-CZ" sz="1200" dirty="0" smtClean="0">
              <a:solidFill>
                <a:schemeClr val="bg2"/>
              </a:solidFill>
            </a:endParaRPr>
          </a:p>
          <a:p>
            <a:pPr marL="0" indent="0" eaLnBrk="1" hangingPunct="1">
              <a:buNone/>
            </a:pPr>
            <a:endParaRPr lang="cs-CZ" sz="1200" dirty="0" smtClean="0">
              <a:solidFill>
                <a:schemeClr val="bg2"/>
              </a:solidFill>
            </a:endParaRPr>
          </a:p>
          <a:p>
            <a:pPr marL="0" indent="0" eaLnBrk="1" hangingPunct="1">
              <a:buNone/>
            </a:pPr>
            <a:endParaRPr lang="cs-CZ" sz="1200" dirty="0" smtClean="0"/>
          </a:p>
          <a:p>
            <a:pPr marL="0" indent="0" eaLnBrk="1" hangingPunct="1">
              <a:buFont typeface="Wingdings" pitchFamily="2" charset="2"/>
              <a:buNone/>
            </a:pPr>
            <a:endParaRPr lang="cs-CZ" sz="1200" dirty="0" smtClean="0">
              <a:solidFill>
                <a:srgbClr val="800080"/>
              </a:solidFill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8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3716338"/>
            <a:ext cx="1911350" cy="2870200"/>
          </a:xfrm>
          <a:prstGeom prst="rect">
            <a:avLst/>
          </a:prstGeom>
          <a:noFill/>
        </p:spPr>
      </p:pic>
      <p:grpSp>
        <p:nvGrpSpPr>
          <p:cNvPr id="23569" name="Group 17"/>
          <p:cNvGrpSpPr>
            <a:grpSpLocks/>
          </p:cNvGrpSpPr>
          <p:nvPr/>
        </p:nvGrpSpPr>
        <p:grpSpPr bwMode="auto">
          <a:xfrm>
            <a:off x="323850" y="836613"/>
            <a:ext cx="719138" cy="649287"/>
            <a:chOff x="2064" y="1162"/>
            <a:chExt cx="453" cy="409"/>
          </a:xfrm>
        </p:grpSpPr>
        <p:sp>
          <p:nvSpPr>
            <p:cNvPr id="23563" name="Oval 11"/>
            <p:cNvSpPr>
              <a:spLocks noChangeArrowheads="1"/>
            </p:cNvSpPr>
            <p:nvPr/>
          </p:nvSpPr>
          <p:spPr bwMode="auto">
            <a:xfrm>
              <a:off x="2064" y="1162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68" name="Text Box 16"/>
            <p:cNvSpPr txBox="1">
              <a:spLocks noChangeArrowheads="1"/>
            </p:cNvSpPr>
            <p:nvPr/>
          </p:nvSpPr>
          <p:spPr bwMode="auto">
            <a:xfrm>
              <a:off x="2154" y="1207"/>
              <a:ext cx="272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800" b="1">
                  <a:solidFill>
                    <a:schemeClr val="accent2"/>
                  </a:solidFill>
                  <a:latin typeface="Arial" charset="0"/>
                </a:rPr>
                <a:t>0</a:t>
              </a:r>
            </a:p>
          </p:txBody>
        </p:sp>
      </p:grpSp>
      <p:grpSp>
        <p:nvGrpSpPr>
          <p:cNvPr id="23571" name="Group 19"/>
          <p:cNvGrpSpPr>
            <a:grpSpLocks/>
          </p:cNvGrpSpPr>
          <p:nvPr/>
        </p:nvGrpSpPr>
        <p:grpSpPr bwMode="auto">
          <a:xfrm>
            <a:off x="3563938" y="908050"/>
            <a:ext cx="719137" cy="649288"/>
            <a:chOff x="1746" y="300"/>
            <a:chExt cx="453" cy="409"/>
          </a:xfrm>
        </p:grpSpPr>
        <p:sp>
          <p:nvSpPr>
            <p:cNvPr id="23560" name="Oval 8"/>
            <p:cNvSpPr>
              <a:spLocks noChangeArrowheads="1"/>
            </p:cNvSpPr>
            <p:nvPr/>
          </p:nvSpPr>
          <p:spPr bwMode="auto">
            <a:xfrm>
              <a:off x="1746" y="300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0" name="Text Box 18"/>
            <p:cNvSpPr txBox="1">
              <a:spLocks noChangeArrowheads="1"/>
            </p:cNvSpPr>
            <p:nvPr/>
          </p:nvSpPr>
          <p:spPr bwMode="auto">
            <a:xfrm>
              <a:off x="1837" y="346"/>
              <a:ext cx="272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800" b="1">
                  <a:solidFill>
                    <a:schemeClr val="accent2"/>
                  </a:solidFill>
                  <a:latin typeface="Arial" charset="0"/>
                </a:rPr>
                <a:t>3</a:t>
              </a:r>
            </a:p>
          </p:txBody>
        </p:sp>
      </p:grpSp>
      <p:grpSp>
        <p:nvGrpSpPr>
          <p:cNvPr id="23576" name="Group 24"/>
          <p:cNvGrpSpPr>
            <a:grpSpLocks/>
          </p:cNvGrpSpPr>
          <p:nvPr/>
        </p:nvGrpSpPr>
        <p:grpSpPr bwMode="auto">
          <a:xfrm>
            <a:off x="5435600" y="908050"/>
            <a:ext cx="719138" cy="649288"/>
            <a:chOff x="2744" y="346"/>
            <a:chExt cx="453" cy="409"/>
          </a:xfrm>
        </p:grpSpPr>
        <p:sp>
          <p:nvSpPr>
            <p:cNvPr id="23564" name="Oval 12"/>
            <p:cNvSpPr>
              <a:spLocks noChangeArrowheads="1"/>
            </p:cNvSpPr>
            <p:nvPr/>
          </p:nvSpPr>
          <p:spPr bwMode="auto">
            <a:xfrm>
              <a:off x="2744" y="346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2" name="Text Box 20"/>
            <p:cNvSpPr txBox="1">
              <a:spLocks noChangeArrowheads="1"/>
            </p:cNvSpPr>
            <p:nvPr/>
          </p:nvSpPr>
          <p:spPr bwMode="auto">
            <a:xfrm>
              <a:off x="2835" y="391"/>
              <a:ext cx="317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800" b="1">
                  <a:solidFill>
                    <a:schemeClr val="accent2"/>
                  </a:solidFill>
                  <a:latin typeface="Arial" charset="0"/>
                </a:rPr>
                <a:t>5</a:t>
              </a:r>
            </a:p>
          </p:txBody>
        </p:sp>
      </p:grpSp>
      <p:grpSp>
        <p:nvGrpSpPr>
          <p:cNvPr id="23577" name="Group 25"/>
          <p:cNvGrpSpPr>
            <a:grpSpLocks/>
          </p:cNvGrpSpPr>
          <p:nvPr/>
        </p:nvGrpSpPr>
        <p:grpSpPr bwMode="auto">
          <a:xfrm>
            <a:off x="4427538" y="1773238"/>
            <a:ext cx="792162" cy="649287"/>
            <a:chOff x="2925" y="1207"/>
            <a:chExt cx="499" cy="409"/>
          </a:xfrm>
        </p:grpSpPr>
        <p:sp>
          <p:nvSpPr>
            <p:cNvPr id="23562" name="Oval 10"/>
            <p:cNvSpPr>
              <a:spLocks noChangeArrowheads="1"/>
            </p:cNvSpPr>
            <p:nvPr/>
          </p:nvSpPr>
          <p:spPr bwMode="auto">
            <a:xfrm>
              <a:off x="2925" y="1207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3" name="Text Box 21"/>
            <p:cNvSpPr txBox="1">
              <a:spLocks noChangeArrowheads="1"/>
            </p:cNvSpPr>
            <p:nvPr/>
          </p:nvSpPr>
          <p:spPr bwMode="auto">
            <a:xfrm>
              <a:off x="2971" y="1253"/>
              <a:ext cx="453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10</a:t>
              </a:r>
            </a:p>
          </p:txBody>
        </p:sp>
      </p:grpSp>
      <p:grpSp>
        <p:nvGrpSpPr>
          <p:cNvPr id="23578" name="Group 26"/>
          <p:cNvGrpSpPr>
            <a:grpSpLocks/>
          </p:cNvGrpSpPr>
          <p:nvPr/>
        </p:nvGrpSpPr>
        <p:grpSpPr bwMode="auto">
          <a:xfrm>
            <a:off x="8101013" y="1700213"/>
            <a:ext cx="719137" cy="649287"/>
            <a:chOff x="3243" y="1298"/>
            <a:chExt cx="453" cy="409"/>
          </a:xfrm>
        </p:grpSpPr>
        <p:sp>
          <p:nvSpPr>
            <p:cNvPr id="23565" name="Oval 13"/>
            <p:cNvSpPr>
              <a:spLocks noChangeArrowheads="1"/>
            </p:cNvSpPr>
            <p:nvPr/>
          </p:nvSpPr>
          <p:spPr bwMode="auto">
            <a:xfrm>
              <a:off x="3243" y="1298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4" name="Text Box 22"/>
            <p:cNvSpPr txBox="1">
              <a:spLocks noChangeArrowheads="1"/>
            </p:cNvSpPr>
            <p:nvPr/>
          </p:nvSpPr>
          <p:spPr bwMode="auto">
            <a:xfrm>
              <a:off x="3288" y="1344"/>
              <a:ext cx="40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15</a:t>
              </a:r>
            </a:p>
          </p:txBody>
        </p:sp>
      </p:grpSp>
      <p:grpSp>
        <p:nvGrpSpPr>
          <p:cNvPr id="23586" name="Group 34"/>
          <p:cNvGrpSpPr>
            <a:grpSpLocks/>
          </p:cNvGrpSpPr>
          <p:nvPr/>
        </p:nvGrpSpPr>
        <p:grpSpPr bwMode="auto">
          <a:xfrm>
            <a:off x="7235825" y="2565400"/>
            <a:ext cx="719138" cy="649288"/>
            <a:chOff x="3969" y="1480"/>
            <a:chExt cx="453" cy="409"/>
          </a:xfrm>
        </p:grpSpPr>
        <p:sp>
          <p:nvSpPr>
            <p:cNvPr id="23561" name="Oval 9"/>
            <p:cNvSpPr>
              <a:spLocks noChangeArrowheads="1"/>
            </p:cNvSpPr>
            <p:nvPr/>
          </p:nvSpPr>
          <p:spPr bwMode="auto">
            <a:xfrm>
              <a:off x="3969" y="1480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5" name="Text Box 23"/>
            <p:cNvSpPr txBox="1">
              <a:spLocks noChangeArrowheads="1"/>
            </p:cNvSpPr>
            <p:nvPr/>
          </p:nvSpPr>
          <p:spPr bwMode="auto">
            <a:xfrm>
              <a:off x="4014" y="1525"/>
              <a:ext cx="40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25</a:t>
              </a:r>
            </a:p>
          </p:txBody>
        </p:sp>
      </p:grpSp>
      <p:grpSp>
        <p:nvGrpSpPr>
          <p:cNvPr id="23585" name="Group 33"/>
          <p:cNvGrpSpPr>
            <a:grpSpLocks/>
          </p:cNvGrpSpPr>
          <p:nvPr/>
        </p:nvGrpSpPr>
        <p:grpSpPr bwMode="auto">
          <a:xfrm>
            <a:off x="3563938" y="2708275"/>
            <a:ext cx="719137" cy="649288"/>
            <a:chOff x="2835" y="1842"/>
            <a:chExt cx="453" cy="409"/>
          </a:xfrm>
        </p:grpSpPr>
        <p:sp>
          <p:nvSpPr>
            <p:cNvPr id="23559" name="Oval 7"/>
            <p:cNvSpPr>
              <a:spLocks noChangeArrowheads="1"/>
            </p:cNvSpPr>
            <p:nvPr/>
          </p:nvSpPr>
          <p:spPr bwMode="auto">
            <a:xfrm>
              <a:off x="2835" y="1842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9" name="Text Box 27"/>
            <p:cNvSpPr txBox="1">
              <a:spLocks noChangeArrowheads="1"/>
            </p:cNvSpPr>
            <p:nvPr/>
          </p:nvSpPr>
          <p:spPr bwMode="auto">
            <a:xfrm>
              <a:off x="2880" y="1888"/>
              <a:ext cx="363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20</a:t>
              </a:r>
            </a:p>
          </p:txBody>
        </p:sp>
      </p:grpSp>
      <p:grpSp>
        <p:nvGrpSpPr>
          <p:cNvPr id="23588" name="Group 36"/>
          <p:cNvGrpSpPr>
            <a:grpSpLocks/>
          </p:cNvGrpSpPr>
          <p:nvPr/>
        </p:nvGrpSpPr>
        <p:grpSpPr bwMode="auto">
          <a:xfrm>
            <a:off x="3563938" y="4581525"/>
            <a:ext cx="719137" cy="649288"/>
            <a:chOff x="4241" y="1752"/>
            <a:chExt cx="453" cy="409"/>
          </a:xfrm>
        </p:grpSpPr>
        <p:sp>
          <p:nvSpPr>
            <p:cNvPr id="23567" name="Oval 15"/>
            <p:cNvSpPr>
              <a:spLocks noChangeArrowheads="1"/>
            </p:cNvSpPr>
            <p:nvPr/>
          </p:nvSpPr>
          <p:spPr bwMode="auto">
            <a:xfrm>
              <a:off x="4241" y="1752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80" name="Text Box 28"/>
            <p:cNvSpPr txBox="1">
              <a:spLocks noChangeArrowheads="1"/>
            </p:cNvSpPr>
            <p:nvPr/>
          </p:nvSpPr>
          <p:spPr bwMode="auto">
            <a:xfrm>
              <a:off x="4286" y="1797"/>
              <a:ext cx="40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35</a:t>
              </a:r>
            </a:p>
          </p:txBody>
        </p:sp>
      </p:grpSp>
      <p:grpSp>
        <p:nvGrpSpPr>
          <p:cNvPr id="23587" name="Group 35"/>
          <p:cNvGrpSpPr>
            <a:grpSpLocks/>
          </p:cNvGrpSpPr>
          <p:nvPr/>
        </p:nvGrpSpPr>
        <p:grpSpPr bwMode="auto">
          <a:xfrm>
            <a:off x="6300788" y="3573463"/>
            <a:ext cx="719137" cy="649287"/>
            <a:chOff x="3334" y="2069"/>
            <a:chExt cx="453" cy="409"/>
          </a:xfrm>
        </p:grpSpPr>
        <p:sp>
          <p:nvSpPr>
            <p:cNvPr id="23566" name="Oval 14"/>
            <p:cNvSpPr>
              <a:spLocks noChangeArrowheads="1"/>
            </p:cNvSpPr>
            <p:nvPr/>
          </p:nvSpPr>
          <p:spPr bwMode="auto">
            <a:xfrm>
              <a:off x="3334" y="2069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81" name="Text Box 29"/>
            <p:cNvSpPr txBox="1">
              <a:spLocks noChangeArrowheads="1"/>
            </p:cNvSpPr>
            <p:nvPr/>
          </p:nvSpPr>
          <p:spPr bwMode="auto">
            <a:xfrm>
              <a:off x="3379" y="2115"/>
              <a:ext cx="363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30</a:t>
              </a:r>
            </a:p>
          </p:txBody>
        </p:sp>
      </p:grpSp>
      <p:grpSp>
        <p:nvGrpSpPr>
          <p:cNvPr id="23602" name="Group 50"/>
          <p:cNvGrpSpPr>
            <a:grpSpLocks/>
          </p:cNvGrpSpPr>
          <p:nvPr/>
        </p:nvGrpSpPr>
        <p:grpSpPr bwMode="auto">
          <a:xfrm>
            <a:off x="7956550" y="5589588"/>
            <a:ext cx="720725" cy="649287"/>
            <a:chOff x="2971" y="1661"/>
            <a:chExt cx="454" cy="409"/>
          </a:xfrm>
        </p:grpSpPr>
        <p:sp>
          <p:nvSpPr>
            <p:cNvPr id="23597" name="Oval 45"/>
            <p:cNvSpPr>
              <a:spLocks noChangeArrowheads="1"/>
            </p:cNvSpPr>
            <p:nvPr/>
          </p:nvSpPr>
          <p:spPr bwMode="auto">
            <a:xfrm>
              <a:off x="2971" y="1661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82" name="Text Box 30"/>
            <p:cNvSpPr txBox="1">
              <a:spLocks noChangeArrowheads="1"/>
            </p:cNvSpPr>
            <p:nvPr/>
          </p:nvSpPr>
          <p:spPr bwMode="auto">
            <a:xfrm>
              <a:off x="3016" y="1706"/>
              <a:ext cx="409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50</a:t>
              </a:r>
            </a:p>
          </p:txBody>
        </p:sp>
      </p:grpSp>
      <p:grpSp>
        <p:nvGrpSpPr>
          <p:cNvPr id="23601" name="Group 49"/>
          <p:cNvGrpSpPr>
            <a:grpSpLocks/>
          </p:cNvGrpSpPr>
          <p:nvPr/>
        </p:nvGrpSpPr>
        <p:grpSpPr bwMode="auto">
          <a:xfrm>
            <a:off x="4500563" y="5516563"/>
            <a:ext cx="719137" cy="649287"/>
            <a:chOff x="3198" y="1661"/>
            <a:chExt cx="453" cy="409"/>
          </a:xfrm>
        </p:grpSpPr>
        <p:sp>
          <p:nvSpPr>
            <p:cNvPr id="23598" name="Oval 46"/>
            <p:cNvSpPr>
              <a:spLocks noChangeArrowheads="1"/>
            </p:cNvSpPr>
            <p:nvPr/>
          </p:nvSpPr>
          <p:spPr bwMode="auto">
            <a:xfrm>
              <a:off x="3198" y="1661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83" name="Text Box 31"/>
            <p:cNvSpPr txBox="1">
              <a:spLocks noChangeArrowheads="1"/>
            </p:cNvSpPr>
            <p:nvPr/>
          </p:nvSpPr>
          <p:spPr bwMode="auto">
            <a:xfrm>
              <a:off x="3243" y="1706"/>
              <a:ext cx="363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45</a:t>
              </a:r>
            </a:p>
          </p:txBody>
        </p:sp>
      </p:grpSp>
      <p:grpSp>
        <p:nvGrpSpPr>
          <p:cNvPr id="23607" name="Group 55"/>
          <p:cNvGrpSpPr>
            <a:grpSpLocks/>
          </p:cNvGrpSpPr>
          <p:nvPr/>
        </p:nvGrpSpPr>
        <p:grpSpPr bwMode="auto">
          <a:xfrm>
            <a:off x="971550" y="1773238"/>
            <a:ext cx="719138" cy="649287"/>
            <a:chOff x="3787" y="2069"/>
            <a:chExt cx="453" cy="409"/>
          </a:xfrm>
        </p:grpSpPr>
        <p:sp>
          <p:nvSpPr>
            <p:cNvPr id="23606" name="Oval 54"/>
            <p:cNvSpPr>
              <a:spLocks noChangeArrowheads="1"/>
            </p:cNvSpPr>
            <p:nvPr/>
          </p:nvSpPr>
          <p:spPr bwMode="auto">
            <a:xfrm>
              <a:off x="3787" y="2069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89" name="Text Box 37"/>
            <p:cNvSpPr txBox="1">
              <a:spLocks noChangeArrowheads="1"/>
            </p:cNvSpPr>
            <p:nvPr/>
          </p:nvSpPr>
          <p:spPr bwMode="auto">
            <a:xfrm>
              <a:off x="3878" y="2115"/>
              <a:ext cx="317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800" b="1">
                  <a:solidFill>
                    <a:schemeClr val="accent2"/>
                  </a:solidFill>
                  <a:latin typeface="Arial" charset="0"/>
                </a:rPr>
                <a:t>8</a:t>
              </a:r>
            </a:p>
          </p:txBody>
        </p:sp>
      </p:grpSp>
      <p:grpSp>
        <p:nvGrpSpPr>
          <p:cNvPr id="23608" name="Group 56"/>
          <p:cNvGrpSpPr>
            <a:grpSpLocks/>
          </p:cNvGrpSpPr>
          <p:nvPr/>
        </p:nvGrpSpPr>
        <p:grpSpPr bwMode="auto">
          <a:xfrm>
            <a:off x="2627313" y="1773238"/>
            <a:ext cx="719137" cy="649287"/>
            <a:chOff x="3651" y="2115"/>
            <a:chExt cx="453" cy="409"/>
          </a:xfrm>
        </p:grpSpPr>
        <p:sp>
          <p:nvSpPr>
            <p:cNvPr id="23605" name="Oval 53"/>
            <p:cNvSpPr>
              <a:spLocks noChangeArrowheads="1"/>
            </p:cNvSpPr>
            <p:nvPr/>
          </p:nvSpPr>
          <p:spPr bwMode="auto">
            <a:xfrm>
              <a:off x="3651" y="2115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90" name="Text Box 38"/>
            <p:cNvSpPr txBox="1">
              <a:spLocks noChangeArrowheads="1"/>
            </p:cNvSpPr>
            <p:nvPr/>
          </p:nvSpPr>
          <p:spPr bwMode="auto">
            <a:xfrm>
              <a:off x="3742" y="2160"/>
              <a:ext cx="317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800" b="1">
                  <a:solidFill>
                    <a:schemeClr val="accent2"/>
                  </a:solidFill>
                  <a:latin typeface="Arial" charset="0"/>
                </a:rPr>
                <a:t>9</a:t>
              </a:r>
            </a:p>
          </p:txBody>
        </p:sp>
      </p:grpSp>
      <p:grpSp>
        <p:nvGrpSpPr>
          <p:cNvPr id="23600" name="Group 48"/>
          <p:cNvGrpSpPr>
            <a:grpSpLocks/>
          </p:cNvGrpSpPr>
          <p:nvPr/>
        </p:nvGrpSpPr>
        <p:grpSpPr bwMode="auto">
          <a:xfrm>
            <a:off x="7164388" y="4437063"/>
            <a:ext cx="719137" cy="649287"/>
            <a:chOff x="2699" y="1752"/>
            <a:chExt cx="453" cy="409"/>
          </a:xfrm>
        </p:grpSpPr>
        <p:sp>
          <p:nvSpPr>
            <p:cNvPr id="23599" name="Oval 47"/>
            <p:cNvSpPr>
              <a:spLocks noChangeArrowheads="1"/>
            </p:cNvSpPr>
            <p:nvPr/>
          </p:nvSpPr>
          <p:spPr bwMode="auto">
            <a:xfrm>
              <a:off x="2699" y="1752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91" name="Text Box 39"/>
            <p:cNvSpPr txBox="1">
              <a:spLocks noChangeArrowheads="1"/>
            </p:cNvSpPr>
            <p:nvPr/>
          </p:nvSpPr>
          <p:spPr bwMode="auto">
            <a:xfrm>
              <a:off x="2744" y="1797"/>
              <a:ext cx="363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40</a:t>
              </a:r>
            </a:p>
          </p:txBody>
        </p:sp>
      </p:grpSp>
      <p:grpSp>
        <p:nvGrpSpPr>
          <p:cNvPr id="23603" name="Group 51"/>
          <p:cNvGrpSpPr>
            <a:grpSpLocks/>
          </p:cNvGrpSpPr>
          <p:nvPr/>
        </p:nvGrpSpPr>
        <p:grpSpPr bwMode="auto">
          <a:xfrm>
            <a:off x="7235825" y="908050"/>
            <a:ext cx="719138" cy="649288"/>
            <a:chOff x="2381" y="2840"/>
            <a:chExt cx="453" cy="409"/>
          </a:xfrm>
        </p:grpSpPr>
        <p:sp>
          <p:nvSpPr>
            <p:cNvPr id="23596" name="Oval 44"/>
            <p:cNvSpPr>
              <a:spLocks noChangeArrowheads="1"/>
            </p:cNvSpPr>
            <p:nvPr/>
          </p:nvSpPr>
          <p:spPr bwMode="auto">
            <a:xfrm>
              <a:off x="2381" y="2840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94" name="Text Box 42"/>
            <p:cNvSpPr txBox="1">
              <a:spLocks noChangeArrowheads="1"/>
            </p:cNvSpPr>
            <p:nvPr/>
          </p:nvSpPr>
          <p:spPr bwMode="auto">
            <a:xfrm>
              <a:off x="2472" y="2886"/>
              <a:ext cx="272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800" b="1">
                  <a:solidFill>
                    <a:schemeClr val="accent2"/>
                  </a:solidFill>
                  <a:latin typeface="Arial" charset="0"/>
                </a:rPr>
                <a:t>6</a:t>
              </a:r>
            </a:p>
          </p:txBody>
        </p:sp>
      </p:grpSp>
      <p:grpSp>
        <p:nvGrpSpPr>
          <p:cNvPr id="23612" name="Group 60"/>
          <p:cNvGrpSpPr>
            <a:grpSpLocks/>
          </p:cNvGrpSpPr>
          <p:nvPr/>
        </p:nvGrpSpPr>
        <p:grpSpPr bwMode="auto">
          <a:xfrm>
            <a:off x="6372225" y="1773238"/>
            <a:ext cx="719138" cy="649287"/>
            <a:chOff x="3243" y="1298"/>
            <a:chExt cx="453" cy="409"/>
          </a:xfrm>
        </p:grpSpPr>
        <p:sp>
          <p:nvSpPr>
            <p:cNvPr id="23613" name="Oval 61"/>
            <p:cNvSpPr>
              <a:spLocks noChangeArrowheads="1"/>
            </p:cNvSpPr>
            <p:nvPr/>
          </p:nvSpPr>
          <p:spPr bwMode="auto">
            <a:xfrm>
              <a:off x="3243" y="1298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614" name="Text Box 62"/>
            <p:cNvSpPr txBox="1">
              <a:spLocks noChangeArrowheads="1"/>
            </p:cNvSpPr>
            <p:nvPr/>
          </p:nvSpPr>
          <p:spPr bwMode="auto">
            <a:xfrm>
              <a:off x="3288" y="1344"/>
              <a:ext cx="40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11</a:t>
              </a:r>
            </a:p>
          </p:txBody>
        </p:sp>
      </p:grpSp>
      <p:grpSp>
        <p:nvGrpSpPr>
          <p:cNvPr id="23615" name="Group 63"/>
          <p:cNvGrpSpPr>
            <a:grpSpLocks/>
          </p:cNvGrpSpPr>
          <p:nvPr/>
        </p:nvGrpSpPr>
        <p:grpSpPr bwMode="auto">
          <a:xfrm>
            <a:off x="2843213" y="5661025"/>
            <a:ext cx="719137" cy="649288"/>
            <a:chOff x="3243" y="1298"/>
            <a:chExt cx="453" cy="409"/>
          </a:xfrm>
        </p:grpSpPr>
        <p:sp>
          <p:nvSpPr>
            <p:cNvPr id="23616" name="Oval 64"/>
            <p:cNvSpPr>
              <a:spLocks noChangeArrowheads="1"/>
            </p:cNvSpPr>
            <p:nvPr/>
          </p:nvSpPr>
          <p:spPr bwMode="auto">
            <a:xfrm>
              <a:off x="3243" y="1298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617" name="Text Box 65"/>
            <p:cNvSpPr txBox="1">
              <a:spLocks noChangeArrowheads="1"/>
            </p:cNvSpPr>
            <p:nvPr/>
          </p:nvSpPr>
          <p:spPr bwMode="auto">
            <a:xfrm>
              <a:off x="3288" y="1344"/>
              <a:ext cx="40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42</a:t>
              </a:r>
            </a:p>
          </p:txBody>
        </p:sp>
      </p:grpSp>
      <p:grpSp>
        <p:nvGrpSpPr>
          <p:cNvPr id="23618" name="Group 66"/>
          <p:cNvGrpSpPr>
            <a:grpSpLocks/>
          </p:cNvGrpSpPr>
          <p:nvPr/>
        </p:nvGrpSpPr>
        <p:grpSpPr bwMode="auto">
          <a:xfrm>
            <a:off x="2627313" y="3573463"/>
            <a:ext cx="719137" cy="649287"/>
            <a:chOff x="3243" y="1298"/>
            <a:chExt cx="453" cy="409"/>
          </a:xfrm>
        </p:grpSpPr>
        <p:sp>
          <p:nvSpPr>
            <p:cNvPr id="23619" name="Oval 67"/>
            <p:cNvSpPr>
              <a:spLocks noChangeArrowheads="1"/>
            </p:cNvSpPr>
            <p:nvPr/>
          </p:nvSpPr>
          <p:spPr bwMode="auto">
            <a:xfrm>
              <a:off x="3243" y="1298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620" name="Text Box 68"/>
            <p:cNvSpPr txBox="1">
              <a:spLocks noChangeArrowheads="1"/>
            </p:cNvSpPr>
            <p:nvPr/>
          </p:nvSpPr>
          <p:spPr bwMode="auto">
            <a:xfrm>
              <a:off x="3288" y="1344"/>
              <a:ext cx="40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27</a:t>
              </a:r>
            </a:p>
          </p:txBody>
        </p:sp>
      </p:grpSp>
      <p:grpSp>
        <p:nvGrpSpPr>
          <p:cNvPr id="23621" name="Group 69"/>
          <p:cNvGrpSpPr>
            <a:grpSpLocks/>
          </p:cNvGrpSpPr>
          <p:nvPr/>
        </p:nvGrpSpPr>
        <p:grpSpPr bwMode="auto">
          <a:xfrm>
            <a:off x="5364163" y="2636838"/>
            <a:ext cx="719137" cy="649287"/>
            <a:chOff x="3243" y="1298"/>
            <a:chExt cx="453" cy="409"/>
          </a:xfrm>
        </p:grpSpPr>
        <p:sp>
          <p:nvSpPr>
            <p:cNvPr id="23622" name="Oval 70"/>
            <p:cNvSpPr>
              <a:spLocks noChangeArrowheads="1"/>
            </p:cNvSpPr>
            <p:nvPr/>
          </p:nvSpPr>
          <p:spPr bwMode="auto">
            <a:xfrm>
              <a:off x="3243" y="1298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623" name="Text Box 71"/>
            <p:cNvSpPr txBox="1">
              <a:spLocks noChangeArrowheads="1"/>
            </p:cNvSpPr>
            <p:nvPr/>
          </p:nvSpPr>
          <p:spPr bwMode="auto">
            <a:xfrm>
              <a:off x="3288" y="1344"/>
              <a:ext cx="40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22</a:t>
              </a:r>
            </a:p>
          </p:txBody>
        </p:sp>
      </p:grpSp>
      <p:grpSp>
        <p:nvGrpSpPr>
          <p:cNvPr id="23624" name="Group 72"/>
          <p:cNvGrpSpPr>
            <a:grpSpLocks/>
          </p:cNvGrpSpPr>
          <p:nvPr/>
        </p:nvGrpSpPr>
        <p:grpSpPr bwMode="auto">
          <a:xfrm>
            <a:off x="1763713" y="2781300"/>
            <a:ext cx="719137" cy="649288"/>
            <a:chOff x="3243" y="1298"/>
            <a:chExt cx="453" cy="409"/>
          </a:xfrm>
        </p:grpSpPr>
        <p:sp>
          <p:nvSpPr>
            <p:cNvPr id="23625" name="Oval 73"/>
            <p:cNvSpPr>
              <a:spLocks noChangeArrowheads="1"/>
            </p:cNvSpPr>
            <p:nvPr/>
          </p:nvSpPr>
          <p:spPr bwMode="auto">
            <a:xfrm>
              <a:off x="3243" y="1298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626" name="Text Box 74"/>
            <p:cNvSpPr txBox="1">
              <a:spLocks noChangeArrowheads="1"/>
            </p:cNvSpPr>
            <p:nvPr/>
          </p:nvSpPr>
          <p:spPr bwMode="auto">
            <a:xfrm>
              <a:off x="3288" y="1344"/>
              <a:ext cx="40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17</a:t>
              </a:r>
            </a:p>
          </p:txBody>
        </p:sp>
      </p:grpSp>
      <p:grpSp>
        <p:nvGrpSpPr>
          <p:cNvPr id="23627" name="Group 75"/>
          <p:cNvGrpSpPr>
            <a:grpSpLocks/>
          </p:cNvGrpSpPr>
          <p:nvPr/>
        </p:nvGrpSpPr>
        <p:grpSpPr bwMode="auto">
          <a:xfrm>
            <a:off x="4427538" y="3573463"/>
            <a:ext cx="719137" cy="649287"/>
            <a:chOff x="3243" y="1298"/>
            <a:chExt cx="453" cy="409"/>
          </a:xfrm>
        </p:grpSpPr>
        <p:sp>
          <p:nvSpPr>
            <p:cNvPr id="23628" name="Oval 76"/>
            <p:cNvSpPr>
              <a:spLocks noChangeArrowheads="1"/>
            </p:cNvSpPr>
            <p:nvPr/>
          </p:nvSpPr>
          <p:spPr bwMode="auto">
            <a:xfrm>
              <a:off x="3243" y="1298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629" name="Text Box 77"/>
            <p:cNvSpPr txBox="1">
              <a:spLocks noChangeArrowheads="1"/>
            </p:cNvSpPr>
            <p:nvPr/>
          </p:nvSpPr>
          <p:spPr bwMode="auto">
            <a:xfrm>
              <a:off x="3288" y="1344"/>
              <a:ext cx="40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29</a:t>
              </a:r>
            </a:p>
          </p:txBody>
        </p:sp>
      </p:grpSp>
      <p:grpSp>
        <p:nvGrpSpPr>
          <p:cNvPr id="23630" name="Group 78"/>
          <p:cNvGrpSpPr>
            <a:grpSpLocks/>
          </p:cNvGrpSpPr>
          <p:nvPr/>
        </p:nvGrpSpPr>
        <p:grpSpPr bwMode="auto">
          <a:xfrm>
            <a:off x="5364163" y="4437063"/>
            <a:ext cx="719137" cy="649287"/>
            <a:chOff x="3243" y="1298"/>
            <a:chExt cx="453" cy="409"/>
          </a:xfrm>
        </p:grpSpPr>
        <p:sp>
          <p:nvSpPr>
            <p:cNvPr id="23631" name="Oval 79"/>
            <p:cNvSpPr>
              <a:spLocks noChangeArrowheads="1"/>
            </p:cNvSpPr>
            <p:nvPr/>
          </p:nvSpPr>
          <p:spPr bwMode="auto">
            <a:xfrm>
              <a:off x="3243" y="1298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632" name="Text Box 80"/>
            <p:cNvSpPr txBox="1">
              <a:spLocks noChangeArrowheads="1"/>
            </p:cNvSpPr>
            <p:nvPr/>
          </p:nvSpPr>
          <p:spPr bwMode="auto">
            <a:xfrm>
              <a:off x="3288" y="1344"/>
              <a:ext cx="40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37</a:t>
              </a:r>
            </a:p>
          </p:txBody>
        </p:sp>
      </p:grpSp>
      <p:grpSp>
        <p:nvGrpSpPr>
          <p:cNvPr id="23633" name="Group 81"/>
          <p:cNvGrpSpPr>
            <a:grpSpLocks/>
          </p:cNvGrpSpPr>
          <p:nvPr/>
        </p:nvGrpSpPr>
        <p:grpSpPr bwMode="auto">
          <a:xfrm>
            <a:off x="2124075" y="4724400"/>
            <a:ext cx="719138" cy="649288"/>
            <a:chOff x="3243" y="1298"/>
            <a:chExt cx="453" cy="409"/>
          </a:xfrm>
        </p:grpSpPr>
        <p:sp>
          <p:nvSpPr>
            <p:cNvPr id="23634" name="Oval 82"/>
            <p:cNvSpPr>
              <a:spLocks noChangeArrowheads="1"/>
            </p:cNvSpPr>
            <p:nvPr/>
          </p:nvSpPr>
          <p:spPr bwMode="auto">
            <a:xfrm>
              <a:off x="3243" y="1298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635" name="Text Box 83"/>
            <p:cNvSpPr txBox="1">
              <a:spLocks noChangeArrowheads="1"/>
            </p:cNvSpPr>
            <p:nvPr/>
          </p:nvSpPr>
          <p:spPr bwMode="auto">
            <a:xfrm>
              <a:off x="3288" y="1344"/>
              <a:ext cx="40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34</a:t>
              </a:r>
            </a:p>
          </p:txBody>
        </p:sp>
      </p:grpSp>
      <p:grpSp>
        <p:nvGrpSpPr>
          <p:cNvPr id="23636" name="Group 84"/>
          <p:cNvGrpSpPr>
            <a:grpSpLocks/>
          </p:cNvGrpSpPr>
          <p:nvPr/>
        </p:nvGrpSpPr>
        <p:grpSpPr bwMode="auto">
          <a:xfrm>
            <a:off x="8027988" y="3500438"/>
            <a:ext cx="719137" cy="649287"/>
            <a:chOff x="3243" y="1298"/>
            <a:chExt cx="453" cy="409"/>
          </a:xfrm>
        </p:grpSpPr>
        <p:sp>
          <p:nvSpPr>
            <p:cNvPr id="23637" name="Oval 85"/>
            <p:cNvSpPr>
              <a:spLocks noChangeArrowheads="1"/>
            </p:cNvSpPr>
            <p:nvPr/>
          </p:nvSpPr>
          <p:spPr bwMode="auto">
            <a:xfrm>
              <a:off x="3243" y="1298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638" name="Text Box 86"/>
            <p:cNvSpPr txBox="1">
              <a:spLocks noChangeArrowheads="1"/>
            </p:cNvSpPr>
            <p:nvPr/>
          </p:nvSpPr>
          <p:spPr bwMode="auto">
            <a:xfrm>
              <a:off x="3288" y="1344"/>
              <a:ext cx="40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32</a:t>
              </a:r>
            </a:p>
          </p:txBody>
        </p:sp>
      </p:grpSp>
      <p:grpSp>
        <p:nvGrpSpPr>
          <p:cNvPr id="23642" name="Group 90"/>
          <p:cNvGrpSpPr>
            <a:grpSpLocks/>
          </p:cNvGrpSpPr>
          <p:nvPr/>
        </p:nvGrpSpPr>
        <p:grpSpPr bwMode="auto">
          <a:xfrm>
            <a:off x="6300788" y="5516563"/>
            <a:ext cx="719137" cy="649287"/>
            <a:chOff x="3243" y="1298"/>
            <a:chExt cx="453" cy="409"/>
          </a:xfrm>
        </p:grpSpPr>
        <p:sp>
          <p:nvSpPr>
            <p:cNvPr id="23643" name="Oval 91"/>
            <p:cNvSpPr>
              <a:spLocks noChangeArrowheads="1"/>
            </p:cNvSpPr>
            <p:nvPr/>
          </p:nvSpPr>
          <p:spPr bwMode="auto">
            <a:xfrm>
              <a:off x="3243" y="1298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644" name="Text Box 92"/>
            <p:cNvSpPr txBox="1">
              <a:spLocks noChangeArrowheads="1"/>
            </p:cNvSpPr>
            <p:nvPr/>
          </p:nvSpPr>
          <p:spPr bwMode="auto">
            <a:xfrm>
              <a:off x="3288" y="1344"/>
              <a:ext cx="40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400" b="1">
                  <a:solidFill>
                    <a:schemeClr val="accent2"/>
                  </a:solidFill>
                  <a:latin typeface="Arial" charset="0"/>
                </a:rPr>
                <a:t>48</a:t>
              </a:r>
            </a:p>
          </p:txBody>
        </p:sp>
      </p:grpSp>
      <p:grpSp>
        <p:nvGrpSpPr>
          <p:cNvPr id="23645" name="Group 93"/>
          <p:cNvGrpSpPr>
            <a:grpSpLocks/>
          </p:cNvGrpSpPr>
          <p:nvPr/>
        </p:nvGrpSpPr>
        <p:grpSpPr bwMode="auto">
          <a:xfrm>
            <a:off x="1835150" y="908050"/>
            <a:ext cx="720725" cy="649288"/>
            <a:chOff x="2971" y="1661"/>
            <a:chExt cx="454" cy="409"/>
          </a:xfrm>
        </p:grpSpPr>
        <p:sp>
          <p:nvSpPr>
            <p:cNvPr id="23646" name="Oval 94"/>
            <p:cNvSpPr>
              <a:spLocks noChangeArrowheads="1"/>
            </p:cNvSpPr>
            <p:nvPr/>
          </p:nvSpPr>
          <p:spPr bwMode="auto">
            <a:xfrm>
              <a:off x="2971" y="1661"/>
              <a:ext cx="453" cy="40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647" name="Text Box 95"/>
            <p:cNvSpPr txBox="1">
              <a:spLocks noChangeArrowheads="1"/>
            </p:cNvSpPr>
            <p:nvPr/>
          </p:nvSpPr>
          <p:spPr bwMode="auto">
            <a:xfrm>
              <a:off x="3016" y="1706"/>
              <a:ext cx="409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2800" b="1">
                  <a:solidFill>
                    <a:schemeClr val="accent2"/>
                  </a:solidFill>
                  <a:latin typeface="Arial" charset="0"/>
                </a:rPr>
                <a:t> 1</a:t>
              </a:r>
            </a:p>
          </p:txBody>
        </p:sp>
      </p:grpSp>
      <p:pic>
        <p:nvPicPr>
          <p:cNvPr id="23651" name="Picture 9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90767">
            <a:off x="250825" y="692150"/>
            <a:ext cx="874713" cy="971550"/>
          </a:xfrm>
          <a:prstGeom prst="rect">
            <a:avLst/>
          </a:prstGeom>
          <a:noFill/>
        </p:spPr>
      </p:pic>
      <p:sp>
        <p:nvSpPr>
          <p:cNvPr id="23653" name="Rectangle 101"/>
          <p:cNvSpPr>
            <a:spLocks noChangeArrowheads="1"/>
          </p:cNvSpPr>
          <p:nvPr/>
        </p:nvSpPr>
        <p:spPr bwMode="auto">
          <a:xfrm>
            <a:off x="179388" y="0"/>
            <a:ext cx="87137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2000" b="1">
                <a:solidFill>
                  <a:schemeClr val="accent2"/>
                </a:solidFill>
                <a:latin typeface="Arial" charset="0"/>
              </a:rPr>
              <a:t>Čarodějnice začaruje všechny násobky 5.</a:t>
            </a:r>
            <a:br>
              <a:rPr lang="cs-CZ" sz="2000" b="1">
                <a:solidFill>
                  <a:schemeClr val="accent2"/>
                </a:solidFill>
                <a:latin typeface="Arial" charset="0"/>
              </a:rPr>
            </a:br>
            <a:r>
              <a:rPr lang="cs-CZ" sz="2000" b="1">
                <a:solidFill>
                  <a:schemeClr val="accent2"/>
                </a:solidFill>
                <a:latin typeface="Arial" charset="0"/>
              </a:rPr>
              <a:t>Vyškrtej je a pak sleduj čarovnou ruku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3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3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235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8.09249E-7 C 0.01667 -0.00532 0.0007 0.00116 0.01459 -0.00763 C 0.02118 -0.01179 0.02882 -0.01156 0.03525 -0.01549 C 0.04601 -0.02243 0.03698 -0.01965 0.04775 -0.02335 C 0.06129 -0.02798 0.0757 -0.02913 0.08959 -0.03121 C 0.12032 -0.04439 0.20556 -0.03884 0.21441 -0.03908 C 0.43368 -0.03676 0.37726 -0.04856 0.47466 -0.03121 C 0.50105 -0.01804 0.5382 -0.01017 0.56632 -0.01017 " pathEditMode="relative" rAng="0" ptsTypes="fffffffA">
                                      <p:cBhvr>
                                        <p:cTn id="15" dur="3000" fill="hold"/>
                                        <p:tgtEl>
                                          <p:spTgt spid="236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300" y="-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500"/>
                            </p:stCondLst>
                            <p:childTnLst>
                              <p:par>
                                <p:cTn id="17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235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6632 -0.01017 C 0.57014 -0.01179 0.57431 -0.01202 0.57761 -0.01503 C 0.57986 -0.01688 0.58091 -0.02104 0.58316 -0.02266 C 0.58664 -0.0252 0.59462 -0.02774 0.59462 -0.02751 C 0.59896 -0.02682 0.60365 -0.02682 0.60782 -0.0252 C 0.61632 -0.02173 0.61146 -0.02035 0.61528 -0.01272 C 0.61684 -0.00971 0.6191 -0.00763 0.62101 -0.00509 C 0.62014 0.00416 0.62171 0.01526 0.61719 0.02266 C 0.6158 0.02497 0.6132 0.02543 0.61146 0.02752 C 0.60747 0.03214 0.604 0.03769 0.60018 0.04278 C 0.59705 0.04717 0.58889 0.05272 0.58889 0.05295 C 0.56667 0.04994 0.54983 0.04185 0.52848 0.03769 C 0.51962 0.03353 0.50834 0.03468 0.50018 0.02752 C 0.49098 0.01942 0.48039 0.01711 0.46997 0.01249 C 0.46389 0.00971 0.45921 0.00509 0.45313 0.00254 C 0.43351 -0.0148 0.4158 -0.00879 0.3908 -0.01017 C 0.37969 -0.01387 0.36789 -0.01387 0.35677 -0.01757 C 0.35434 -0.0185 0.35174 -0.01919 0.34931 -0.02011 C 0.34549 -0.02173 0.33802 -0.0252 0.33802 -0.02497 C 0.30105 -0.02358 0.27605 -0.04023 0.26441 0.00486 C 0.26511 0.02913 0.26528 0.05364 0.26632 0.07815 C 0.26684 0.09133 0.27605 0.09896 0.28143 0.10821 C 0.29202 0.12647 0.30139 0.14243 0.3191 0.14844 C 0.32153 0.15006 0.32396 0.15214 0.32657 0.15353 C 0.329 0.15468 0.33177 0.15445 0.33421 0.15607 C 0.33802 0.15861 0.34861 0.16994 0.35313 0.1711 C 0.36059 0.17318 0.36823 0.17272 0.3757 0.17364 C 0.39167 0.18104 0.40313 0.17757 0.42101 0.17619 C 0.429 0.17249 0.43455 0.16069 0.44167 0.15353 C 0.44532 0.14983 0.44931 0.14682 0.45313 0.14335 C 0.45504 0.14173 0.45868 0.13827 0.45868 0.1385 C 0.45938 0.13572 0.46059 0.13087 0.46059 0.1311 " pathEditMode="relative" rAng="0" ptsTypes="fffffffffffffffffffffffffffffffA">
                                      <p:cBhvr>
                                        <p:cTn id="22" dur="3000" fill="hold"/>
                                        <p:tgtEl>
                                          <p:spTgt spid="236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00" y="8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4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5" dur="500"/>
                                        <p:tgtEl>
                                          <p:spTgt spid="235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500"/>
                            </p:stCondLst>
                            <p:childTnLst>
                              <p:par>
                                <p:cTn id="2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606 0.1311 C 0.46477 0.12278 0.47918 0.10683 0.48699 0.10336 C 0.49341 0.09526 0.50122 0.08948 0.50973 0.08579 C 0.5231 0.07399 0.51668 0.07723 0.52848 0.0733 C 0.53629 0.06636 0.54549 0.06729 0.55313 0.06058 C 0.55504 0.05896 0.55661 0.05688 0.55869 0.05573 C 0.56233 0.05365 0.56615 0.05226 0.56997 0.05064 C 0.57188 0.04972 0.5757 0.0481 0.5757 0.0481 C 0.62223 0.04902 0.66876 0.04902 0.71529 0.05064 C 0.72293 0.05087 0.72935 0.06174 0.73612 0.06313 C 0.74602 0.06521 0.75626 0.06474 0.76633 0.06567 C 0.77015 0.06729 0.77431 0.06775 0.77761 0.07076 C 0.78438 0.077 0.78872 0.08486 0.79654 0.08833 C 0.80973 0.09989 0.80418 0.0948 0.81338 0.10336 C 0.81668 0.10636 0.82119 0.1059 0.82483 0.10844 C 0.82727 0.11006 0.82952 0.11284 0.8323 0.11353 C 0.85591 0.12047 0.84584 0.10891 0.85487 0.12093 " pathEditMode="relative" ptsTypes="ffffffffffffffffA">
                                      <p:cBhvr>
                                        <p:cTn id="29" dur="3000" fill="hold"/>
                                        <p:tgtEl>
                                          <p:spTgt spid="236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3500"/>
                            </p:stCondLst>
                            <p:childTnLst>
                              <p:par>
                                <p:cTn id="31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2" dur="500"/>
                                        <p:tgtEl>
                                          <p:spTgt spid="235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4000"/>
                            </p:stCondLst>
                            <p:childTnLst>
                              <p:par>
                                <p:cTn id="3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5487 0.12093 C 0.854 0.13018 0.85556 0.14104 0.85122 0.14844 C 0.84167 0.16486 0.82831 0.17642 0.81338 0.18127 C 0.80157 0.19168 0.8139 0.18243 0.79081 0.18867 C 0.78438 0.19052 0.77831 0.19422 0.77188 0.1963 C 0.74202 0.19376 0.71754 0.19029 0.68699 0.18867 C 0.67622 0.18659 0.66546 0.18428 0.65487 0.18127 C 0.64983 0.17989 0.63977 0.17619 0.63977 0.17619 C 0.63213 0.16925 0.6264 0.16601 0.6172 0.1637 C 0.60591 0.15376 0.61581 0.16093 0.59463 0.15607 C 0.58508 0.15399 0.57588 0.15029 0.56615 0.14844 C 0.55435 0.14312 0.56494 0.14729 0.54358 0.14359 C 0.52275 0.14012 0.50227 0.13411 0.48126 0.13087 C 0.47032 0.12717 0.46077 0.12509 0.44931 0.12347 C 0.43664 0.11792 0.42275 0.11746 0.40956 0.11584 C 0.39567 0.1096 0.36806 0.10544 0.35296 0.10336 C 0.1672 0.10682 0.2639 0.09388 0.19827 0.11584 C 0.17952 0.12856 0.15956 0.13827 0.13977 0.14844 C 0.13091 0.15746 0.12258 0.16786 0.11338 0.17619 C 0.10886 0.19376 0.11077 0.18613 0.10782 0.19885 C 0.10591 0.21919 0.10053 0.23769 0.10956 0.25665 C 0.11286 0.27376 0.11477 0.28879 0.12657 0.29919 C 0.12917 0.30428 0.13265 0.30867 0.13421 0.31445 C 0.1349 0.317 0.13508 0.31977 0.13612 0.32185 C 0.14029 0.33041 0.14758 0.33989 0.15296 0.34705 C 0.15695 0.36278 0.16772 0.36578 0.17761 0.37457 C 0.18404 0.38012 0.1889 0.38705 0.19636 0.38983 C 0.2014 0.39168 0.20643 0.39307 0.21147 0.39468 C 0.21546 0.39584 0.22292 0.39977 0.22292 0.39977 C 0.24862 0.39769 0.26181 0.39538 0.28508 0.38474 C 0.29133 0.38197 0.29411 0.37873 0.29827 0.37226 C 0.29966 0.36994 0.30018 0.36625 0.30209 0.36463 C 0.30539 0.36185 0.31338 0.35954 0.31338 0.35954 C 0.31581 0.34983 0.32171 0.34613 0.32466 0.33688 C 0.32622 0.33203 0.32622 0.32625 0.32848 0.32185 C 0.33595 0.30729 0.34306 0.29249 0.35487 0.28416 " pathEditMode="relative" ptsTypes="fffffffffffffffffffffffffffffffffffA">
                                      <p:cBhvr>
                                        <p:cTn id="36" dur="3000" fill="hold"/>
                                        <p:tgtEl>
                                          <p:spTgt spid="236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7000"/>
                            </p:stCondLst>
                            <p:childTnLst>
                              <p:par>
                                <p:cTn id="38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9" dur="500"/>
                                        <p:tgtEl>
                                          <p:spTgt spid="235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7500"/>
                            </p:stCondLst>
                            <p:childTnLst>
                              <p:par>
                                <p:cTn id="4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5487 0.28416 C 0.35556 0.28162 0.35539 0.27838 0.35678 0.27653 C 0.3599 0.27237 0.36806 0.26659 0.36806 0.26659 C 0.37414 0.25433 0.38404 0.24601 0.39445 0.24139 C 0.41112 0.21988 0.43855 0.21896 0.4606 0.21642 C 0.51945 0.20046 0.57188 0.21272 0.62657 0.23144 C 0.63213 0.2363 0.63855 0.23815 0.64358 0.24393 C 0.64567 0.24624 0.64671 0.25087 0.64931 0.25156 C 0.65851 0.25433 0.66824 0.25318 0.67761 0.2541 C 0.69098 0.25988 0.6856 0.25595 0.69445 0.26405 C 0.71112 0.2622 0.73542 0.26405 0.75105 0.2541 " pathEditMode="relative" ptsTypes="ffffffffffA">
                                      <p:cBhvr>
                                        <p:cTn id="43" dur="3000" fill="hold"/>
                                        <p:tgtEl>
                                          <p:spTgt spid="236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500"/>
                            </p:stCondLst>
                            <p:childTnLst>
                              <p:par>
                                <p:cTn id="45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235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1000"/>
                            </p:stCondLst>
                            <p:childTnLst>
                              <p:par>
                                <p:cTn id="4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5105 0.2541 C 0.75539 0.25502 0.76199 0.25156 0.76424 0.25664 C 0.7672 0.26312 0.7632 0.27167 0.76233 0.27907 C 0.76199 0.28161 0.76199 0.28485 0.7606 0.2867 C 0.74845 0.30289 0.73091 0.29919 0.71529 0.30173 C 0.69584 0.30081 0.67622 0.30127 0.65678 0.29919 C 0.65626 0.29919 0.64272 0.29318 0.63976 0.29179 C 0.63785 0.29086 0.63404 0.28924 0.63404 0.28924 C 0.59393 0.25248 0.53751 0.27861 0.49081 0.28924 C 0.48785 0.30034 0.48074 0.30936 0.4757 0.3193 C 0.47449 0.32185 0.4731 0.32439 0.47188 0.32693 C 0.47067 0.32948 0.46806 0.33433 0.46806 0.33433 C 0.46199 0.36647 0.47119 0.37849 0.48317 0.40231 C 0.48768 0.41133 0.48126 0.41017 0.49081 0.41734 C 0.50157 0.42543 0.51494 0.42589 0.52657 0.42751 C 0.54237 0.43237 0.55799 0.43838 0.57379 0.44254 C 0.58733 0.45179 0.60226 0.45086 0.6172 0.45248 C 0.62518 0.45618 0.62917 0.45364 0.63595 0.44763 C 0.63664 0.44508 0.63681 0.44231 0.63785 0.44 C 0.64011 0.43468 0.64549 0.42497 0.64549 0.42497 C 0.65001 0.40716 0.64376 0.4282 0.65296 0.40971 C 0.66233 0.39098 0.64723 0.41248 0.65869 0.39722 " pathEditMode="relative" ptsTypes="fffffffffffffffffffffA">
                                      <p:cBhvr>
                                        <p:cTn id="50" dur="3000" fill="hold"/>
                                        <p:tgtEl>
                                          <p:spTgt spid="236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4000"/>
                            </p:stCondLst>
                            <p:childTnLst>
                              <p:par>
                                <p:cTn id="52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3" dur="500"/>
                                        <p:tgtEl>
                                          <p:spTgt spid="235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4500"/>
                            </p:stCondLst>
                            <p:childTnLst>
                              <p:par>
                                <p:cTn id="5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5869 0.39723 C 0.66355 0.37757 0.67848 0.36578 0.69272 0.35954 C 0.70279 0.35029 0.71355 0.35445 0.72466 0.35954 C 0.72536 0.36208 0.7257 0.36463 0.72657 0.36694 C 0.72761 0.36971 0.72952 0.37179 0.73039 0.37457 C 0.73195 0.37942 0.73421 0.3896 0.73421 0.3896 C 0.73091 0.40671 0.72067 0.42497 0.70956 0.43492 C 0.70348 0.46659 0.69237 0.46821 0.67188 0.47515 C 0.66095 0.4837 0.63924 0.49503 0.62657 0.49781 C 0.60643 0.49688 0.58629 0.49734 0.56615 0.49526 C 0.55591 0.49411 0.54463 0.48532 0.53421 0.48255 C 0.51963 0.46983 0.50348 0.46544 0.4889 0.45249 C 0.48213 0.44671 0.47154 0.44555 0.46424 0.44 C 0.44497 0.42544 0.42553 0.41064 0.40591 0.39723 C 0.39671 0.39099 0.38924 0.38151 0.37935 0.37711 C 0.3698 0.36833 0.3547 0.35815 0.34358 0.35445 C 0.33612 0.34775 0.3297 0.34243 0.32101 0.33942 C 0.31199 0.33041 0.30383 0.3274 0.29272 0.3244 C 0.28456 0.32532 0.27622 0.32532 0.26806 0.32694 C 0.26407 0.32763 0.25678 0.33179 0.25678 0.33179 C 0.24341 0.3496 0.25643 0.32994 0.24931 0.34705 C 0.24706 0.35237 0.24167 0.36208 0.24167 0.36208 C 0.24046 0.38151 0.24063 0.4037 0.23595 0.42243 C 0.23664 0.44994 0.23525 0.47792 0.23786 0.5052 C 0.23872 0.51422 0.24567 0.52023 0.24931 0.52786 C 0.25053 0.53041 0.25105 0.53388 0.25296 0.53549 C 0.25678 0.53873 0.26424 0.54544 0.26424 0.54544 C 0.27015 0.55723 0.26494 0.55029 0.27379 0.55561 C 0.27883 0.55862 0.2889 0.56555 0.2889 0.56555 C 0.3014 0.56463 0.31407 0.5644 0.32657 0.56301 C 0.3356 0.56185 0.34011 0.55029 0.3474 0.54544 " pathEditMode="relative" ptsTypes="ffffffffffffffffffffffffffffffA">
                                      <p:cBhvr>
                                        <p:cTn id="57" dur="3000" fill="hold"/>
                                        <p:tgtEl>
                                          <p:spTgt spid="236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7500"/>
                            </p:stCondLst>
                            <p:childTnLst>
                              <p:par>
                                <p:cTn id="59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0" dur="500"/>
                                        <p:tgtEl>
                                          <p:spTgt spid="235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8000"/>
                            </p:stCondLst>
                            <p:childTnLst>
                              <p:par>
                                <p:cTn id="6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474 0.54544 C 0.34914 0.54474 0.35852 0.54197 0.3606 0.54035 C 0.36876 0.53434 0.37466 0.52416 0.38317 0.52023 C 0.39167 0.50937 0.40331 0.50359 0.41147 0.49272 C 0.41546 0.4874 0.41772 0.48324 0.42292 0.48023 C 0.43438 0.47353 0.44688 0.47029 0.45869 0.46497 C 0.47206 0.4659 0.48595 0.46289 0.49827 0.47006 C 0.51511 0.47977 0.49515 0.47075 0.5172 0.48023 C 0.51911 0.48116 0.52292 0.48255 0.52292 0.48255 C 0.52709 0.48648 0.53213 0.48856 0.53612 0.49272 C 0.5389 0.49549 0.54098 0.49966 0.54358 0.50266 C 0.55227 0.5126 0.5639 0.51862 0.57379 0.52532 C 0.58022 0.52971 0.58612 0.53619 0.59272 0.54035 C 0.59931 0.54451 0.60678 0.54659 0.61338 0.55052 C 0.63595 0.56416 0.62119 0.55723 0.63421 0.56301 C 0.65174 0.57873 0.64098 0.57364 0.66806 0.57064 C 0.67674 0.56671 0.68404 0.56093 0.69272 0.55792 C 0.69463 0.5563 0.69636 0.55445 0.69827 0.55307 C 0.70001 0.55191 0.70227 0.55191 0.704 0.55052 C 0.71199 0.54451 0.71824 0.53781 0.72657 0.53295 C 0.73022 0.53087 0.73404 0.52948 0.73786 0.52786 C 0.74011 0.52694 0.74358 0.52278 0.74358 0.52278 " pathEditMode="relative" ptsTypes="fffffffffffffffffffffA">
                                      <p:cBhvr>
                                        <p:cTn id="64" dur="3000" fill="hold"/>
                                        <p:tgtEl>
                                          <p:spTgt spid="236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1000"/>
                            </p:stCondLst>
                            <p:childTnLst>
                              <p:par>
                                <p:cTn id="66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7" dur="500"/>
                                        <p:tgtEl>
                                          <p:spTgt spid="236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1500"/>
                            </p:stCondLst>
                            <p:childTnLst>
                              <p:par>
                                <p:cTn id="7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4358 0.523 C 0.7448 0.52809 0.74619 0.53318 0.7474 0.53826 C 0.74827 0.5415 0.74619 0.54497 0.74549 0.54821 C 0.74254 0.56162 0.73681 0.57665 0.72657 0.58081 C 0.71772 0.58867 0.70921 0.5963 0.70018 0.60347 C 0.68942 0.62243 0.679 0.6215 0.6606 0.62358 C 0.63595 0.63167 0.61893 0.62751 0.59081 0.62613 C 0.57692 0.61988 0.56199 0.6185 0.5474 0.61618 C 0.53508 0.61063 0.52466 0.60832 0.51147 0.60601 C 0.46442 0.58474 0.50417 0.60092 0.38699 0.60347 C 0.38039 0.60647 0.37466 0.61063 0.36806 0.61364 C 0.36303 0.61873 0.35799 0.62381 0.35296 0.62867 C 0.35122 0.63052 0.34931 0.63214 0.3474 0.63376 C 0.3448 0.6363 0.33976 0.64115 0.33976 0.64115 C 0.33404 0.65271 0.33143 0.66127 0.33595 0.6763 C 0.33664 0.67861 0.34879 0.68601 0.34931 0.68647 C 0.3514 0.68855 0.35279 0.69179 0.35487 0.69387 C 0.35851 0.69757 0.36615 0.70404 0.36615 0.70404 C 0.38508 0.70312 0.404 0.70358 0.42275 0.7015 C 0.42917 0.70081 0.43872 0.69456 0.44549 0.69156 C 0.44949 0.68994 0.45678 0.68393 0.45678 0.68393 " pathEditMode="relative" ptsTypes="ffffffffffffffffffffA">
                                      <p:cBhvr>
                                        <p:cTn id="71" dur="3000" fill="hold"/>
                                        <p:tgtEl>
                                          <p:spTgt spid="236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4500"/>
                            </p:stCondLst>
                            <p:childTnLst>
                              <p:par>
                                <p:cTn id="73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4" dur="500"/>
                                        <p:tgtEl>
                                          <p:spTgt spid="236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5000"/>
                            </p:stCondLst>
                            <p:childTnLst>
                              <p:par>
                                <p:cTn id="7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5678 0.68417 C 0.47379 0.65018 0.50799 0.6481 0.53595 0.64393 C 0.5474 0.63885 0.57188 0.63654 0.57188 0.63654 C 0.58508 0.63191 0.59775 0.63052 0.61147 0.62891 C 0.65608 0.62983 0.70088 0.62983 0.74549 0.63145 C 0.76164 0.63214 0.77987 0.63885 0.79636 0.64139 C 0.80018 0.64301 0.80383 0.64486 0.80765 0.64648 C 0.80956 0.6474 0.81338 0.64902 0.81338 0.64902 C 0.8172 0.66428 0.82188 0.65526 0.8323 0.66914 C 0.83421 0.67168 0.83612 0.67376 0.83785 0.67654 C 0.83924 0.67885 0.84167 0.68417 0.84167 0.68417 " pathEditMode="relative" ptsTypes="ffffffffffA">
                                      <p:cBhvr>
                                        <p:cTn id="78" dur="3000" fill="hold"/>
                                        <p:tgtEl>
                                          <p:spTgt spid="236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8000"/>
                            </p:stCondLst>
                            <p:childTnLst>
                              <p:par>
                                <p:cTn id="80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1" dur="500"/>
                                        <p:tgtEl>
                                          <p:spTgt spid="236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38500"/>
                            </p:stCondLst>
                            <p:childTnLst>
                              <p:par>
                                <p:cTn id="8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4168 0.68439 C 0.85018 0.67676 0.87154 0.6652 0.88143 0.66173 C 0.88386 0.66081 0.89202 0.6585 0.89463 0.65665 C 0.90747 0.64832 0.92223 0.64115 0.93612 0.63653 C 0.94393 0.63399 0.95053 0.62913 0.95869 0.62913 " pathEditMode="relative" ptsTypes="ffffA">
                                      <p:cBhvr>
                                        <p:cTn id="85" dur="3000" fill="hold"/>
                                        <p:tgtEl>
                                          <p:spTgt spid="236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2700338" y="2276475"/>
            <a:ext cx="1020762" cy="1133475"/>
          </a:xfrm>
          <a:prstGeom prst="rect">
            <a:avLst/>
          </a:prstGeom>
          <a:noFill/>
        </p:spPr>
      </p:pic>
      <p:sp>
        <p:nvSpPr>
          <p:cNvPr id="28678" name="Rectangle 6"/>
          <p:cNvSpPr>
            <a:spLocks noChangeArrowheads="1"/>
          </p:cNvSpPr>
          <p:nvPr/>
        </p:nvSpPr>
        <p:spPr bwMode="auto">
          <a:xfrm>
            <a:off x="323850" y="260350"/>
            <a:ext cx="8567738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3200" b="1">
                <a:solidFill>
                  <a:schemeClr val="accent2"/>
                </a:solidFill>
                <a:latin typeface="Arial" charset="0"/>
              </a:rPr>
              <a:t>Která čísla čarodějnice začarovala? </a:t>
            </a:r>
            <a:br>
              <a:rPr lang="cs-CZ" sz="3200" b="1">
                <a:solidFill>
                  <a:schemeClr val="accent2"/>
                </a:solidFill>
                <a:latin typeface="Arial" charset="0"/>
              </a:rPr>
            </a:br>
            <a:r>
              <a:rPr lang="cs-CZ" sz="3200" b="1">
                <a:solidFill>
                  <a:schemeClr val="accent2"/>
                </a:solidFill>
                <a:latin typeface="Arial" charset="0"/>
              </a:rPr>
              <a:t>Napiš je nad ruku</a:t>
            </a:r>
            <a:r>
              <a:rPr lang="cs-CZ" b="1">
                <a:solidFill>
                  <a:srgbClr val="800080"/>
                </a:solidFill>
                <a:latin typeface="Arial" charset="0"/>
              </a:rPr>
              <a:t>.</a:t>
            </a:r>
          </a:p>
        </p:txBody>
      </p:sp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1042988" y="2492375"/>
            <a:ext cx="5762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>
                <a:solidFill>
                  <a:srgbClr val="000000"/>
                </a:solidFill>
                <a:latin typeface="Arial" charset="0"/>
              </a:rPr>
              <a:t>0</a:t>
            </a:r>
          </a:p>
        </p:txBody>
      </p:sp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2987675" y="2565400"/>
            <a:ext cx="5762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>
                <a:solidFill>
                  <a:srgbClr val="000000"/>
                </a:solidFill>
                <a:latin typeface="Arial" charset="0"/>
              </a:rPr>
              <a:t>5</a:t>
            </a:r>
          </a:p>
        </p:txBody>
      </p:sp>
      <p:sp>
        <p:nvSpPr>
          <p:cNvPr id="28681" name="Text Box 9"/>
          <p:cNvSpPr txBox="1">
            <a:spLocks noChangeArrowheads="1"/>
          </p:cNvSpPr>
          <p:nvPr/>
        </p:nvSpPr>
        <p:spPr bwMode="auto">
          <a:xfrm>
            <a:off x="4787900" y="2492375"/>
            <a:ext cx="7921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>
                <a:solidFill>
                  <a:srgbClr val="000000"/>
                </a:solidFill>
                <a:latin typeface="Arial" charset="0"/>
              </a:rPr>
              <a:t>10</a:t>
            </a:r>
          </a:p>
        </p:txBody>
      </p:sp>
      <p:sp>
        <p:nvSpPr>
          <p:cNvPr id="28682" name="Text Box 10"/>
          <p:cNvSpPr txBox="1">
            <a:spLocks noChangeArrowheads="1"/>
          </p:cNvSpPr>
          <p:nvPr/>
        </p:nvSpPr>
        <p:spPr bwMode="auto">
          <a:xfrm>
            <a:off x="7019925" y="2492375"/>
            <a:ext cx="7207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>
                <a:solidFill>
                  <a:srgbClr val="000000"/>
                </a:solidFill>
                <a:latin typeface="Arial" charset="0"/>
              </a:rPr>
              <a:t>15</a:t>
            </a:r>
          </a:p>
        </p:txBody>
      </p:sp>
      <p:sp>
        <p:nvSpPr>
          <p:cNvPr id="28683" name="Text Box 11"/>
          <p:cNvSpPr txBox="1">
            <a:spLocks noChangeArrowheads="1"/>
          </p:cNvSpPr>
          <p:nvPr/>
        </p:nvSpPr>
        <p:spPr bwMode="auto">
          <a:xfrm>
            <a:off x="1979613" y="4005263"/>
            <a:ext cx="7207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>
                <a:solidFill>
                  <a:srgbClr val="000000"/>
                </a:solidFill>
                <a:latin typeface="Arial" charset="0"/>
              </a:rPr>
              <a:t>20</a:t>
            </a:r>
          </a:p>
        </p:txBody>
      </p:sp>
      <p:sp>
        <p:nvSpPr>
          <p:cNvPr id="28684" name="Text Box 12"/>
          <p:cNvSpPr txBox="1">
            <a:spLocks noChangeArrowheads="1"/>
          </p:cNvSpPr>
          <p:nvPr/>
        </p:nvSpPr>
        <p:spPr bwMode="auto">
          <a:xfrm>
            <a:off x="4067175" y="4076700"/>
            <a:ext cx="7207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>
                <a:solidFill>
                  <a:srgbClr val="000000"/>
                </a:solidFill>
                <a:latin typeface="Arial" charset="0"/>
              </a:rPr>
              <a:t>25</a:t>
            </a:r>
          </a:p>
        </p:txBody>
      </p:sp>
      <p:sp>
        <p:nvSpPr>
          <p:cNvPr id="28685" name="Text Box 13"/>
          <p:cNvSpPr txBox="1">
            <a:spLocks noChangeArrowheads="1"/>
          </p:cNvSpPr>
          <p:nvPr/>
        </p:nvSpPr>
        <p:spPr bwMode="auto">
          <a:xfrm>
            <a:off x="6084888" y="4005263"/>
            <a:ext cx="7207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>
                <a:solidFill>
                  <a:srgbClr val="000000"/>
                </a:solidFill>
                <a:latin typeface="Arial" charset="0"/>
              </a:rPr>
              <a:t>30</a:t>
            </a:r>
          </a:p>
        </p:txBody>
      </p:sp>
      <p:sp>
        <p:nvSpPr>
          <p:cNvPr id="28686" name="Text Box 14"/>
          <p:cNvSpPr txBox="1">
            <a:spLocks noChangeArrowheads="1"/>
          </p:cNvSpPr>
          <p:nvPr/>
        </p:nvSpPr>
        <p:spPr bwMode="auto">
          <a:xfrm>
            <a:off x="7885113" y="4005263"/>
            <a:ext cx="7207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>
                <a:solidFill>
                  <a:srgbClr val="000000"/>
                </a:solidFill>
                <a:latin typeface="Arial" charset="0"/>
              </a:rPr>
              <a:t>35</a:t>
            </a:r>
          </a:p>
        </p:txBody>
      </p:sp>
      <p:sp>
        <p:nvSpPr>
          <p:cNvPr id="28687" name="Text Box 15"/>
          <p:cNvSpPr txBox="1">
            <a:spLocks noChangeArrowheads="1"/>
          </p:cNvSpPr>
          <p:nvPr/>
        </p:nvSpPr>
        <p:spPr bwMode="auto">
          <a:xfrm>
            <a:off x="971550" y="5661025"/>
            <a:ext cx="7207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>
                <a:solidFill>
                  <a:srgbClr val="000000"/>
                </a:solidFill>
                <a:latin typeface="Arial" charset="0"/>
              </a:rPr>
              <a:t>40</a:t>
            </a:r>
          </a:p>
        </p:txBody>
      </p:sp>
      <p:sp>
        <p:nvSpPr>
          <p:cNvPr id="28688" name="Text Box 16"/>
          <p:cNvSpPr txBox="1">
            <a:spLocks noChangeArrowheads="1"/>
          </p:cNvSpPr>
          <p:nvPr/>
        </p:nvSpPr>
        <p:spPr bwMode="auto">
          <a:xfrm>
            <a:off x="2987675" y="5661025"/>
            <a:ext cx="7207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>
                <a:solidFill>
                  <a:srgbClr val="000000"/>
                </a:solidFill>
                <a:latin typeface="Arial" charset="0"/>
              </a:rPr>
              <a:t>45</a:t>
            </a:r>
          </a:p>
        </p:txBody>
      </p:sp>
      <p:sp>
        <p:nvSpPr>
          <p:cNvPr id="28689" name="Text Box 17"/>
          <p:cNvSpPr txBox="1">
            <a:spLocks noChangeArrowheads="1"/>
          </p:cNvSpPr>
          <p:nvPr/>
        </p:nvSpPr>
        <p:spPr bwMode="auto">
          <a:xfrm>
            <a:off x="4787900" y="5661025"/>
            <a:ext cx="7207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>
                <a:solidFill>
                  <a:srgbClr val="000000"/>
                </a:solidFill>
                <a:latin typeface="Arial" charset="0"/>
              </a:rPr>
              <a:t>50</a:t>
            </a:r>
          </a:p>
        </p:txBody>
      </p:sp>
      <p:pic>
        <p:nvPicPr>
          <p:cNvPr id="28690" name="Picture 1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571633">
            <a:off x="5795963" y="4724400"/>
            <a:ext cx="2900362" cy="1925638"/>
          </a:xfrm>
          <a:prstGeom prst="rect">
            <a:avLst/>
          </a:prstGeom>
          <a:noFill/>
        </p:spPr>
      </p:pic>
      <p:pic>
        <p:nvPicPr>
          <p:cNvPr id="28691" name="Picture 1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3851275" y="3789363"/>
            <a:ext cx="1020763" cy="1133475"/>
          </a:xfrm>
          <a:prstGeom prst="rect">
            <a:avLst/>
          </a:prstGeom>
          <a:noFill/>
        </p:spPr>
      </p:pic>
      <p:pic>
        <p:nvPicPr>
          <p:cNvPr id="28692" name="Picture 2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2843213" y="5373688"/>
            <a:ext cx="1020762" cy="1133475"/>
          </a:xfrm>
          <a:prstGeom prst="rect">
            <a:avLst/>
          </a:prstGeom>
          <a:noFill/>
        </p:spPr>
      </p:pic>
      <p:pic>
        <p:nvPicPr>
          <p:cNvPr id="28693" name="Picture 2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5940425" y="3716338"/>
            <a:ext cx="1020763" cy="1133475"/>
          </a:xfrm>
          <a:prstGeom prst="rect">
            <a:avLst/>
          </a:prstGeom>
          <a:noFill/>
        </p:spPr>
      </p:pic>
      <p:pic>
        <p:nvPicPr>
          <p:cNvPr id="28694" name="Picture 2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6804025" y="2276475"/>
            <a:ext cx="1020763" cy="1133475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" dur="2000"/>
                                        <p:tgtEl>
                                          <p:spTgt spid="286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" dur="2000"/>
                                        <p:tgtEl>
                                          <p:spTgt spid="286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2000"/>
                                        <p:tgtEl>
                                          <p:spTgt spid="286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2000"/>
                                        <p:tgtEl>
                                          <p:spTgt spid="286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" presetClass="exit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286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86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2627313" y="260350"/>
            <a:ext cx="4445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accent2"/>
                </a:solidFill>
                <a:latin typeface="Arial" charset="0"/>
              </a:rPr>
              <a:t>Počítej prsty na rukou</a:t>
            </a:r>
          </a:p>
        </p:txBody>
      </p:sp>
      <p:pic>
        <p:nvPicPr>
          <p:cNvPr id="3174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568595" y="5406524"/>
            <a:ext cx="827088" cy="917575"/>
          </a:xfrm>
          <a:prstGeom prst="rect">
            <a:avLst/>
          </a:prstGeom>
          <a:noFill/>
        </p:spPr>
      </p:pic>
      <p:pic>
        <p:nvPicPr>
          <p:cNvPr id="3175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1000108"/>
            <a:ext cx="1624013" cy="1016000"/>
          </a:xfrm>
          <a:prstGeom prst="rect">
            <a:avLst/>
          </a:prstGeom>
          <a:noFill/>
        </p:spPr>
      </p:pic>
      <p:pic>
        <p:nvPicPr>
          <p:cNvPr id="31751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2285992"/>
            <a:ext cx="1265238" cy="792162"/>
          </a:xfrm>
          <a:prstGeom prst="rect">
            <a:avLst/>
          </a:prstGeom>
          <a:noFill/>
        </p:spPr>
      </p:pic>
      <p:pic>
        <p:nvPicPr>
          <p:cNvPr id="3175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24063" y="2717792"/>
            <a:ext cx="1265237" cy="792162"/>
          </a:xfrm>
          <a:prstGeom prst="rect">
            <a:avLst/>
          </a:prstGeom>
          <a:noFill/>
        </p:spPr>
      </p:pic>
      <p:pic>
        <p:nvPicPr>
          <p:cNvPr id="31754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19463" y="2357429"/>
            <a:ext cx="1265237" cy="792163"/>
          </a:xfrm>
          <a:prstGeom prst="rect">
            <a:avLst/>
          </a:prstGeom>
          <a:noFill/>
        </p:spPr>
      </p:pic>
      <p:pic>
        <p:nvPicPr>
          <p:cNvPr id="31756" name="Picture 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453073" y="3797075"/>
            <a:ext cx="566738" cy="628650"/>
          </a:xfrm>
          <a:prstGeom prst="rect">
            <a:avLst/>
          </a:prstGeom>
          <a:noFill/>
        </p:spPr>
      </p:pic>
      <p:pic>
        <p:nvPicPr>
          <p:cNvPr id="31757" name="Picture 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813436" y="4300312"/>
            <a:ext cx="566737" cy="628650"/>
          </a:xfrm>
          <a:prstGeom prst="rect">
            <a:avLst/>
          </a:prstGeom>
          <a:noFill/>
        </p:spPr>
      </p:pic>
      <p:pic>
        <p:nvPicPr>
          <p:cNvPr id="31758" name="Picture 1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1389698" y="3941537"/>
            <a:ext cx="566738" cy="628650"/>
          </a:xfrm>
          <a:prstGeom prst="rect">
            <a:avLst/>
          </a:prstGeom>
          <a:noFill/>
        </p:spPr>
      </p:pic>
      <p:pic>
        <p:nvPicPr>
          <p:cNvPr id="31759" name="Picture 1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1821498" y="4373337"/>
            <a:ext cx="566738" cy="628650"/>
          </a:xfrm>
          <a:prstGeom prst="rect">
            <a:avLst/>
          </a:prstGeom>
          <a:noFill/>
        </p:spPr>
      </p:pic>
      <p:pic>
        <p:nvPicPr>
          <p:cNvPr id="31760" name="Picture 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2397761" y="3941537"/>
            <a:ext cx="566737" cy="628650"/>
          </a:xfrm>
          <a:prstGeom prst="rect">
            <a:avLst/>
          </a:prstGeom>
          <a:noFill/>
        </p:spPr>
      </p:pic>
      <p:pic>
        <p:nvPicPr>
          <p:cNvPr id="31761" name="Picture 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2758123" y="4444775"/>
            <a:ext cx="566738" cy="628650"/>
          </a:xfrm>
          <a:prstGeom prst="rect">
            <a:avLst/>
          </a:prstGeom>
          <a:noFill/>
        </p:spPr>
      </p:pic>
      <p:pic>
        <p:nvPicPr>
          <p:cNvPr id="31762" name="Picture 1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3334386" y="3941537"/>
            <a:ext cx="566737" cy="628650"/>
          </a:xfrm>
          <a:prstGeom prst="rect">
            <a:avLst/>
          </a:prstGeom>
          <a:noFill/>
        </p:spPr>
      </p:pic>
      <p:pic>
        <p:nvPicPr>
          <p:cNvPr id="31763" name="Picture 1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3693161" y="4444775"/>
            <a:ext cx="566737" cy="628650"/>
          </a:xfrm>
          <a:prstGeom prst="rect">
            <a:avLst/>
          </a:prstGeom>
          <a:noFill/>
        </p:spPr>
      </p:pic>
      <p:pic>
        <p:nvPicPr>
          <p:cNvPr id="31764" name="Picture 2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4269423" y="3941537"/>
            <a:ext cx="566738" cy="628650"/>
          </a:xfrm>
          <a:prstGeom prst="rect">
            <a:avLst/>
          </a:prstGeom>
          <a:noFill/>
        </p:spPr>
      </p:pic>
      <p:sp>
        <p:nvSpPr>
          <p:cNvPr id="31765" name="Oval 21"/>
          <p:cNvSpPr>
            <a:spLocks noChangeArrowheads="1"/>
          </p:cNvSpPr>
          <p:nvPr/>
        </p:nvSpPr>
        <p:spPr bwMode="auto">
          <a:xfrm>
            <a:off x="3929058" y="1142984"/>
            <a:ext cx="865188" cy="792163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766" name="Oval 22"/>
          <p:cNvSpPr>
            <a:spLocks noChangeArrowheads="1"/>
          </p:cNvSpPr>
          <p:nvPr/>
        </p:nvSpPr>
        <p:spPr bwMode="auto">
          <a:xfrm>
            <a:off x="6000760" y="2571744"/>
            <a:ext cx="865188" cy="792162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767" name="Oval 23"/>
          <p:cNvSpPr>
            <a:spLocks noChangeArrowheads="1"/>
          </p:cNvSpPr>
          <p:nvPr/>
        </p:nvSpPr>
        <p:spPr bwMode="auto">
          <a:xfrm>
            <a:off x="6227763" y="4149725"/>
            <a:ext cx="865187" cy="792163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768" name="Oval 24"/>
          <p:cNvSpPr>
            <a:spLocks noChangeArrowheads="1"/>
          </p:cNvSpPr>
          <p:nvPr/>
        </p:nvSpPr>
        <p:spPr bwMode="auto">
          <a:xfrm>
            <a:off x="2786050" y="5572140"/>
            <a:ext cx="865188" cy="792163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772" name="Text Box 28"/>
          <p:cNvSpPr txBox="1">
            <a:spLocks noChangeArrowheads="1"/>
          </p:cNvSpPr>
          <p:nvPr/>
        </p:nvSpPr>
        <p:spPr bwMode="auto">
          <a:xfrm>
            <a:off x="4857752" y="1214422"/>
            <a:ext cx="8636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0000"/>
                </a:solidFill>
                <a:latin typeface="Arial" charset="0"/>
              </a:rPr>
              <a:t>10</a:t>
            </a:r>
          </a:p>
        </p:txBody>
      </p:sp>
      <p:sp>
        <p:nvSpPr>
          <p:cNvPr id="31773" name="Text Box 29"/>
          <p:cNvSpPr txBox="1">
            <a:spLocks noChangeArrowheads="1"/>
          </p:cNvSpPr>
          <p:nvPr/>
        </p:nvSpPr>
        <p:spPr bwMode="auto">
          <a:xfrm>
            <a:off x="6929454" y="2643182"/>
            <a:ext cx="8636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0000"/>
                </a:solidFill>
                <a:latin typeface="Arial" charset="0"/>
              </a:rPr>
              <a:t>30</a:t>
            </a:r>
          </a:p>
        </p:txBody>
      </p:sp>
      <p:sp>
        <p:nvSpPr>
          <p:cNvPr id="31774" name="Text Box 30"/>
          <p:cNvSpPr txBox="1">
            <a:spLocks noChangeArrowheads="1"/>
          </p:cNvSpPr>
          <p:nvPr/>
        </p:nvSpPr>
        <p:spPr bwMode="auto">
          <a:xfrm>
            <a:off x="7215206" y="4214818"/>
            <a:ext cx="8636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0000"/>
                </a:solidFill>
                <a:latin typeface="Arial" charset="0"/>
              </a:rPr>
              <a:t>45</a:t>
            </a:r>
          </a:p>
        </p:txBody>
      </p:sp>
      <p:sp>
        <p:nvSpPr>
          <p:cNvPr id="31775" name="Text Box 31"/>
          <p:cNvSpPr txBox="1">
            <a:spLocks noChangeArrowheads="1"/>
          </p:cNvSpPr>
          <p:nvPr/>
        </p:nvSpPr>
        <p:spPr bwMode="auto">
          <a:xfrm>
            <a:off x="3786182" y="5643578"/>
            <a:ext cx="8636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rgbClr val="FF0000"/>
                </a:solidFill>
                <a:latin typeface="Arial" charset="0"/>
              </a:rPr>
              <a:t>5</a:t>
            </a:r>
            <a:endParaRPr lang="cs-CZ" sz="3200" b="1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643174" y="1357298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</a:rPr>
              <a:t>2 x 5 =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786314" y="2786058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</a:rPr>
              <a:t>6 x 5 =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000628" y="4357694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</a:rPr>
              <a:t>9 x 5 =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500166" y="5786454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</a:rPr>
              <a:t>1 x 5 =</a:t>
            </a:r>
            <a:endParaRPr lang="cs-CZ" sz="20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7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7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1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17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7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17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17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17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7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17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17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17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17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500"/>
                            </p:stCondLst>
                            <p:childTnLst>
                              <p:par>
                                <p:cTn id="7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17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17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"/>
                            </p:stCondLst>
                            <p:childTnLst>
                              <p:par>
                                <p:cTn id="7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7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1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500"/>
                            </p:stCondLst>
                            <p:childTnLst>
                              <p:par>
                                <p:cTn id="8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17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17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3000"/>
                            </p:stCondLst>
                            <p:childTnLst>
                              <p:par>
                                <p:cTn id="8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17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1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3500"/>
                            </p:stCondLst>
                            <p:childTnLst>
                              <p:par>
                                <p:cTn id="9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17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17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4000"/>
                            </p:stCondLst>
                            <p:childTnLst>
                              <p:par>
                                <p:cTn id="9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17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17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17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17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17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17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500"/>
                            </p:stCondLst>
                            <p:childTnLst>
                              <p:par>
                                <p:cTn id="13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17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17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17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17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65" grpId="0" animBg="1"/>
      <p:bldP spid="31766" grpId="0" animBg="1"/>
      <p:bldP spid="31767" grpId="0" animBg="1"/>
      <p:bldP spid="31768" grpId="0" animBg="1"/>
      <p:bldP spid="31772" grpId="0"/>
      <p:bldP spid="31773" grpId="0"/>
      <p:bldP spid="31774" grpId="0"/>
      <p:bldP spid="31775" grpId="0"/>
      <p:bldP spid="26" grpId="0"/>
      <p:bldP spid="27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2627313" y="260350"/>
            <a:ext cx="4445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accent2"/>
                </a:solidFill>
                <a:latin typeface="Arial" charset="0"/>
              </a:rPr>
              <a:t>Počítej prsty na rukou</a:t>
            </a:r>
          </a:p>
        </p:txBody>
      </p:sp>
      <p:pic>
        <p:nvPicPr>
          <p:cNvPr id="3277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857232"/>
            <a:ext cx="1624013" cy="1016000"/>
          </a:xfrm>
          <a:prstGeom prst="rect">
            <a:avLst/>
          </a:prstGeom>
          <a:noFill/>
        </p:spPr>
      </p:pic>
      <p:pic>
        <p:nvPicPr>
          <p:cNvPr id="32778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307024" y="3722466"/>
            <a:ext cx="566738" cy="628650"/>
          </a:xfrm>
          <a:prstGeom prst="rect">
            <a:avLst/>
          </a:prstGeom>
          <a:noFill/>
        </p:spPr>
      </p:pic>
      <p:pic>
        <p:nvPicPr>
          <p:cNvPr id="32779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667387" y="4225703"/>
            <a:ext cx="566737" cy="628650"/>
          </a:xfrm>
          <a:prstGeom prst="rect">
            <a:avLst/>
          </a:prstGeom>
          <a:noFill/>
        </p:spPr>
      </p:pic>
      <p:pic>
        <p:nvPicPr>
          <p:cNvPr id="32780" name="Picture 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1243649" y="3866928"/>
            <a:ext cx="566738" cy="628650"/>
          </a:xfrm>
          <a:prstGeom prst="rect">
            <a:avLst/>
          </a:prstGeom>
          <a:noFill/>
        </p:spPr>
      </p:pic>
      <p:pic>
        <p:nvPicPr>
          <p:cNvPr id="32781" name="Picture 1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1675449" y="4298728"/>
            <a:ext cx="566738" cy="628650"/>
          </a:xfrm>
          <a:prstGeom prst="rect">
            <a:avLst/>
          </a:prstGeom>
          <a:noFill/>
        </p:spPr>
      </p:pic>
      <p:pic>
        <p:nvPicPr>
          <p:cNvPr id="32782" name="Picture 1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2251712" y="3866928"/>
            <a:ext cx="566737" cy="628650"/>
          </a:xfrm>
          <a:prstGeom prst="rect">
            <a:avLst/>
          </a:prstGeom>
          <a:noFill/>
        </p:spPr>
      </p:pic>
      <p:pic>
        <p:nvPicPr>
          <p:cNvPr id="32783" name="Picture 1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2612074" y="4370166"/>
            <a:ext cx="566738" cy="628650"/>
          </a:xfrm>
          <a:prstGeom prst="rect">
            <a:avLst/>
          </a:prstGeom>
          <a:noFill/>
        </p:spPr>
      </p:pic>
      <p:pic>
        <p:nvPicPr>
          <p:cNvPr id="32784" name="Picture 1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3188337" y="3866928"/>
            <a:ext cx="566737" cy="628650"/>
          </a:xfrm>
          <a:prstGeom prst="rect">
            <a:avLst/>
          </a:prstGeom>
          <a:noFill/>
        </p:spPr>
      </p:pic>
      <p:pic>
        <p:nvPicPr>
          <p:cNvPr id="32785" name="Picture 1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3547112" y="4370166"/>
            <a:ext cx="566737" cy="628650"/>
          </a:xfrm>
          <a:prstGeom prst="rect">
            <a:avLst/>
          </a:prstGeom>
          <a:noFill/>
        </p:spPr>
      </p:pic>
      <p:sp>
        <p:nvSpPr>
          <p:cNvPr id="32787" name="Oval 19"/>
          <p:cNvSpPr>
            <a:spLocks noChangeArrowheads="1"/>
          </p:cNvSpPr>
          <p:nvPr/>
        </p:nvSpPr>
        <p:spPr bwMode="auto">
          <a:xfrm>
            <a:off x="5786446" y="1000108"/>
            <a:ext cx="865187" cy="792163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2788" name="Oval 20"/>
          <p:cNvSpPr>
            <a:spLocks noChangeArrowheads="1"/>
          </p:cNvSpPr>
          <p:nvPr/>
        </p:nvSpPr>
        <p:spPr bwMode="auto">
          <a:xfrm>
            <a:off x="5072066" y="2500306"/>
            <a:ext cx="865188" cy="792163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2789" name="Oval 21"/>
          <p:cNvSpPr>
            <a:spLocks noChangeArrowheads="1"/>
          </p:cNvSpPr>
          <p:nvPr/>
        </p:nvSpPr>
        <p:spPr bwMode="auto">
          <a:xfrm>
            <a:off x="5651500" y="4005263"/>
            <a:ext cx="865188" cy="792162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2790" name="Oval 22"/>
          <p:cNvSpPr>
            <a:spLocks noChangeArrowheads="1"/>
          </p:cNvSpPr>
          <p:nvPr/>
        </p:nvSpPr>
        <p:spPr bwMode="auto">
          <a:xfrm>
            <a:off x="4929190" y="5572140"/>
            <a:ext cx="865187" cy="792162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2791" name="Text Box 23"/>
          <p:cNvSpPr txBox="1">
            <a:spLocks noChangeArrowheads="1"/>
          </p:cNvSpPr>
          <p:nvPr/>
        </p:nvSpPr>
        <p:spPr bwMode="auto">
          <a:xfrm>
            <a:off x="6732588" y="1052513"/>
            <a:ext cx="8636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0000"/>
                </a:solidFill>
                <a:latin typeface="Arial" charset="0"/>
              </a:rPr>
              <a:t>20</a:t>
            </a:r>
          </a:p>
        </p:txBody>
      </p:sp>
      <p:sp>
        <p:nvSpPr>
          <p:cNvPr id="32792" name="Text Box 24"/>
          <p:cNvSpPr txBox="1">
            <a:spLocks noChangeArrowheads="1"/>
          </p:cNvSpPr>
          <p:nvPr/>
        </p:nvSpPr>
        <p:spPr bwMode="auto">
          <a:xfrm>
            <a:off x="6000760" y="2643182"/>
            <a:ext cx="8636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0000"/>
                </a:solidFill>
                <a:latin typeface="Arial" charset="0"/>
              </a:rPr>
              <a:t>15</a:t>
            </a:r>
          </a:p>
        </p:txBody>
      </p:sp>
      <p:sp>
        <p:nvSpPr>
          <p:cNvPr id="32793" name="Text Box 25"/>
          <p:cNvSpPr txBox="1">
            <a:spLocks noChangeArrowheads="1"/>
          </p:cNvSpPr>
          <p:nvPr/>
        </p:nvSpPr>
        <p:spPr bwMode="auto">
          <a:xfrm>
            <a:off x="6643702" y="4071942"/>
            <a:ext cx="8636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0000"/>
                </a:solidFill>
                <a:latin typeface="Arial" charset="0"/>
              </a:rPr>
              <a:t>40</a:t>
            </a:r>
          </a:p>
        </p:txBody>
      </p:sp>
      <p:sp>
        <p:nvSpPr>
          <p:cNvPr id="32794" name="Text Box 26"/>
          <p:cNvSpPr txBox="1">
            <a:spLocks noChangeArrowheads="1"/>
          </p:cNvSpPr>
          <p:nvPr/>
        </p:nvSpPr>
        <p:spPr bwMode="auto">
          <a:xfrm>
            <a:off x="5929322" y="5643578"/>
            <a:ext cx="8636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0000"/>
                </a:solidFill>
                <a:latin typeface="Arial" charset="0"/>
              </a:rPr>
              <a:t>25</a:t>
            </a:r>
          </a:p>
        </p:txBody>
      </p:sp>
      <p:pic>
        <p:nvPicPr>
          <p:cNvPr id="32795" name="Picture 2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0325" y="857232"/>
            <a:ext cx="1624013" cy="1016000"/>
          </a:xfrm>
          <a:prstGeom prst="rect">
            <a:avLst/>
          </a:prstGeom>
          <a:noFill/>
        </p:spPr>
      </p:pic>
      <p:pic>
        <p:nvPicPr>
          <p:cNvPr id="32796" name="Picture 2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989009" y="2398958"/>
            <a:ext cx="777875" cy="863600"/>
          </a:xfrm>
          <a:prstGeom prst="rect">
            <a:avLst/>
          </a:prstGeom>
          <a:noFill/>
        </p:spPr>
      </p:pic>
      <p:pic>
        <p:nvPicPr>
          <p:cNvPr id="32797" name="Picture 2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1925634" y="2471983"/>
            <a:ext cx="777875" cy="863600"/>
          </a:xfrm>
          <a:prstGeom prst="rect">
            <a:avLst/>
          </a:prstGeom>
          <a:noFill/>
        </p:spPr>
      </p:pic>
      <p:pic>
        <p:nvPicPr>
          <p:cNvPr id="32798" name="Picture 3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2860671" y="2471983"/>
            <a:ext cx="777875" cy="863600"/>
          </a:xfrm>
          <a:prstGeom prst="rect">
            <a:avLst/>
          </a:prstGeom>
          <a:noFill/>
        </p:spPr>
      </p:pic>
      <p:pic>
        <p:nvPicPr>
          <p:cNvPr id="32799" name="Picture 3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367359" y="5436978"/>
            <a:ext cx="566737" cy="628650"/>
          </a:xfrm>
          <a:prstGeom prst="rect">
            <a:avLst/>
          </a:prstGeom>
          <a:noFill/>
        </p:spPr>
      </p:pic>
      <p:pic>
        <p:nvPicPr>
          <p:cNvPr id="32800" name="Picture 3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872184" y="5868778"/>
            <a:ext cx="566737" cy="628650"/>
          </a:xfrm>
          <a:prstGeom prst="rect">
            <a:avLst/>
          </a:prstGeom>
          <a:noFill/>
        </p:spPr>
      </p:pic>
      <p:pic>
        <p:nvPicPr>
          <p:cNvPr id="32801" name="Picture 3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1591321" y="5508416"/>
            <a:ext cx="566738" cy="628650"/>
          </a:xfrm>
          <a:prstGeom prst="rect">
            <a:avLst/>
          </a:prstGeom>
          <a:noFill/>
        </p:spPr>
      </p:pic>
      <p:pic>
        <p:nvPicPr>
          <p:cNvPr id="32802" name="Picture 3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2096146" y="5868778"/>
            <a:ext cx="566738" cy="628650"/>
          </a:xfrm>
          <a:prstGeom prst="rect">
            <a:avLst/>
          </a:prstGeom>
          <a:noFill/>
        </p:spPr>
      </p:pic>
      <p:pic>
        <p:nvPicPr>
          <p:cNvPr id="32803" name="Picture 3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97883">
            <a:off x="2815284" y="5508416"/>
            <a:ext cx="566737" cy="628650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4500562" y="1214422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</a:rPr>
              <a:t>4 x 5 =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857620" y="2714620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</a:rPr>
              <a:t>3 x 5 =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357686" y="4214818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</a:rPr>
              <a:t>8 x 5 =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714744" y="5786454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</a:rPr>
              <a:t>5 x 5 =</a:t>
            </a:r>
            <a:endParaRPr lang="cs-CZ" sz="20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27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7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27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27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27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27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2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2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27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2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27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2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27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27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27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27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27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27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27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27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27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27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500"/>
                            </p:stCondLst>
                            <p:childTnLst>
                              <p:par>
                                <p:cTn id="8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27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27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000"/>
                            </p:stCondLst>
                            <p:childTnLst>
                              <p:par>
                                <p:cTn id="8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27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27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500"/>
                            </p:stCondLst>
                            <p:childTnLst>
                              <p:par>
                                <p:cTn id="9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27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27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000"/>
                            </p:stCondLst>
                            <p:childTnLst>
                              <p:par>
                                <p:cTn id="9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27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27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500"/>
                            </p:stCondLst>
                            <p:childTnLst>
                              <p:par>
                                <p:cTn id="10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27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27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27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27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27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27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2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2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28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28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000"/>
                            </p:stCondLst>
                            <p:childTnLst>
                              <p:par>
                                <p:cTn id="13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328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328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1500"/>
                            </p:stCondLst>
                            <p:childTnLst>
                              <p:par>
                                <p:cTn id="13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28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28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28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28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500"/>
                            </p:stCondLst>
                            <p:childTnLst>
                              <p:par>
                                <p:cTn id="15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27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27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2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2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87" grpId="0" animBg="1"/>
      <p:bldP spid="32788" grpId="0" animBg="1"/>
      <p:bldP spid="32789" grpId="0" animBg="1"/>
      <p:bldP spid="32790" grpId="0" animBg="1"/>
      <p:bldP spid="32791" grpId="0"/>
      <p:bldP spid="32792" grpId="0"/>
      <p:bldP spid="32793" grpId="0"/>
      <p:bldP spid="32794" grpId="0"/>
      <p:bldP spid="30" grpId="0"/>
      <p:bldP spid="31" grpId="0"/>
      <p:bldP spid="32" grpId="0"/>
      <p:bldP spid="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2627313" y="260350"/>
            <a:ext cx="4445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accent2"/>
                </a:solidFill>
                <a:latin typeface="Arial" charset="0"/>
              </a:rPr>
              <a:t>Počítej prsty na rukou</a:t>
            </a:r>
          </a:p>
        </p:txBody>
      </p:sp>
      <p:pic>
        <p:nvPicPr>
          <p:cNvPr id="33799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861081" y="4797207"/>
            <a:ext cx="566737" cy="628650"/>
          </a:xfrm>
          <a:prstGeom prst="rect">
            <a:avLst/>
          </a:prstGeom>
          <a:noFill/>
        </p:spPr>
      </p:pic>
      <p:pic>
        <p:nvPicPr>
          <p:cNvPr id="33800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357843" y="5516345"/>
            <a:ext cx="566738" cy="628650"/>
          </a:xfrm>
          <a:prstGeom prst="rect">
            <a:avLst/>
          </a:prstGeom>
          <a:noFill/>
        </p:spPr>
      </p:pic>
      <p:pic>
        <p:nvPicPr>
          <p:cNvPr id="33801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1653243" y="4868645"/>
            <a:ext cx="566738" cy="628650"/>
          </a:xfrm>
          <a:prstGeom prst="rect">
            <a:avLst/>
          </a:prstGeom>
          <a:noFill/>
        </p:spPr>
      </p:pic>
      <p:pic>
        <p:nvPicPr>
          <p:cNvPr id="33802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1292881" y="5589370"/>
            <a:ext cx="566737" cy="628650"/>
          </a:xfrm>
          <a:prstGeom prst="rect">
            <a:avLst/>
          </a:prstGeom>
          <a:noFill/>
        </p:spPr>
      </p:pic>
      <p:pic>
        <p:nvPicPr>
          <p:cNvPr id="33803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2229506" y="5589370"/>
            <a:ext cx="566737" cy="628650"/>
          </a:xfrm>
          <a:prstGeom prst="rect">
            <a:avLst/>
          </a:prstGeom>
          <a:noFill/>
        </p:spPr>
      </p:pic>
      <p:pic>
        <p:nvPicPr>
          <p:cNvPr id="33804" name="Picture 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2516843" y="4868645"/>
            <a:ext cx="566738" cy="628650"/>
          </a:xfrm>
          <a:prstGeom prst="rect">
            <a:avLst/>
          </a:prstGeom>
          <a:noFill/>
        </p:spPr>
      </p:pic>
      <p:pic>
        <p:nvPicPr>
          <p:cNvPr id="33805" name="Picture 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3382031" y="4797207"/>
            <a:ext cx="566737" cy="628650"/>
          </a:xfrm>
          <a:prstGeom prst="rect">
            <a:avLst/>
          </a:prstGeom>
          <a:noFill/>
        </p:spPr>
      </p:pic>
      <p:pic>
        <p:nvPicPr>
          <p:cNvPr id="33806" name="Picture 1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3096278" y="5583025"/>
            <a:ext cx="566737" cy="628650"/>
          </a:xfrm>
          <a:prstGeom prst="rect">
            <a:avLst/>
          </a:prstGeom>
          <a:noFill/>
        </p:spPr>
      </p:pic>
      <p:sp>
        <p:nvSpPr>
          <p:cNvPr id="33807" name="Oval 15"/>
          <p:cNvSpPr>
            <a:spLocks noChangeArrowheads="1"/>
          </p:cNvSpPr>
          <p:nvPr/>
        </p:nvSpPr>
        <p:spPr bwMode="auto">
          <a:xfrm>
            <a:off x="6072198" y="1285860"/>
            <a:ext cx="865188" cy="792162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3809" name="Oval 17"/>
          <p:cNvSpPr>
            <a:spLocks noChangeArrowheads="1"/>
          </p:cNvSpPr>
          <p:nvPr/>
        </p:nvSpPr>
        <p:spPr bwMode="auto">
          <a:xfrm>
            <a:off x="2071670" y="2928934"/>
            <a:ext cx="865187" cy="792163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3810" name="Oval 18"/>
          <p:cNvSpPr>
            <a:spLocks noChangeArrowheads="1"/>
          </p:cNvSpPr>
          <p:nvPr/>
        </p:nvSpPr>
        <p:spPr bwMode="auto">
          <a:xfrm>
            <a:off x="6429388" y="5214950"/>
            <a:ext cx="865187" cy="792162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3811" name="Text Box 19"/>
          <p:cNvSpPr txBox="1">
            <a:spLocks noChangeArrowheads="1"/>
          </p:cNvSpPr>
          <p:nvPr/>
        </p:nvSpPr>
        <p:spPr bwMode="auto">
          <a:xfrm>
            <a:off x="7000892" y="1428736"/>
            <a:ext cx="8636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0000"/>
                </a:solidFill>
                <a:latin typeface="Arial" charset="0"/>
              </a:rPr>
              <a:t>35</a:t>
            </a:r>
          </a:p>
        </p:txBody>
      </p:sp>
      <p:sp>
        <p:nvSpPr>
          <p:cNvPr id="33813" name="Text Box 21"/>
          <p:cNvSpPr txBox="1">
            <a:spLocks noChangeArrowheads="1"/>
          </p:cNvSpPr>
          <p:nvPr/>
        </p:nvSpPr>
        <p:spPr bwMode="auto">
          <a:xfrm>
            <a:off x="3071802" y="3071810"/>
            <a:ext cx="8636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0000"/>
                </a:solidFill>
                <a:latin typeface="Arial" charset="0"/>
              </a:rPr>
              <a:t>0</a:t>
            </a:r>
          </a:p>
        </p:txBody>
      </p:sp>
      <p:sp>
        <p:nvSpPr>
          <p:cNvPr id="33814" name="Text Box 22"/>
          <p:cNvSpPr txBox="1">
            <a:spLocks noChangeArrowheads="1"/>
          </p:cNvSpPr>
          <p:nvPr/>
        </p:nvSpPr>
        <p:spPr bwMode="auto">
          <a:xfrm>
            <a:off x="7429520" y="5286388"/>
            <a:ext cx="8636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0000"/>
                </a:solidFill>
                <a:latin typeface="Arial" charset="0"/>
              </a:rPr>
              <a:t>50</a:t>
            </a:r>
          </a:p>
        </p:txBody>
      </p:sp>
      <p:pic>
        <p:nvPicPr>
          <p:cNvPr id="33824" name="Picture 3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1221444" y="1147523"/>
            <a:ext cx="566738" cy="628650"/>
          </a:xfrm>
          <a:prstGeom prst="rect">
            <a:avLst/>
          </a:prstGeom>
          <a:noFill/>
        </p:spPr>
      </p:pic>
      <p:pic>
        <p:nvPicPr>
          <p:cNvPr id="33825" name="Picture 3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1364319" y="1796811"/>
            <a:ext cx="566738" cy="628650"/>
          </a:xfrm>
          <a:prstGeom prst="rect">
            <a:avLst/>
          </a:prstGeom>
          <a:noFill/>
        </p:spPr>
      </p:pic>
      <p:pic>
        <p:nvPicPr>
          <p:cNvPr id="33826" name="Picture 3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2085044" y="1147523"/>
            <a:ext cx="566738" cy="628650"/>
          </a:xfrm>
          <a:prstGeom prst="rect">
            <a:avLst/>
          </a:prstGeom>
          <a:noFill/>
        </p:spPr>
      </p:pic>
      <p:pic>
        <p:nvPicPr>
          <p:cNvPr id="33827" name="Picture 3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2516844" y="1796811"/>
            <a:ext cx="566738" cy="628650"/>
          </a:xfrm>
          <a:prstGeom prst="rect">
            <a:avLst/>
          </a:prstGeom>
          <a:noFill/>
        </p:spPr>
      </p:pic>
      <p:pic>
        <p:nvPicPr>
          <p:cNvPr id="33828" name="Picture 3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3021669" y="1147523"/>
            <a:ext cx="566738" cy="628650"/>
          </a:xfrm>
          <a:prstGeom prst="rect">
            <a:avLst/>
          </a:prstGeom>
          <a:noFill/>
        </p:spPr>
      </p:pic>
      <p:pic>
        <p:nvPicPr>
          <p:cNvPr id="33829" name="Picture 3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3453469" y="1796811"/>
            <a:ext cx="566738" cy="628650"/>
          </a:xfrm>
          <a:prstGeom prst="rect">
            <a:avLst/>
          </a:prstGeom>
          <a:noFill/>
        </p:spPr>
      </p:pic>
      <p:pic>
        <p:nvPicPr>
          <p:cNvPr id="33830" name="Picture 3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4101169" y="1147523"/>
            <a:ext cx="566738" cy="628650"/>
          </a:xfrm>
          <a:prstGeom prst="rect">
            <a:avLst/>
          </a:prstGeom>
          <a:noFill/>
        </p:spPr>
      </p:pic>
      <p:pic>
        <p:nvPicPr>
          <p:cNvPr id="33831" name="Picture 3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4174193" y="4868645"/>
            <a:ext cx="566738" cy="628650"/>
          </a:xfrm>
          <a:prstGeom prst="rect">
            <a:avLst/>
          </a:prstGeom>
          <a:noFill/>
        </p:spPr>
      </p:pic>
      <p:pic>
        <p:nvPicPr>
          <p:cNvPr id="33832" name="Picture 4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297883">
            <a:off x="4029731" y="5589370"/>
            <a:ext cx="566737" cy="628650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4857752" y="1500174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</a:rPr>
              <a:t>7 x 5 =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14348" y="3143248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</a:rPr>
              <a:t>0 x 5 =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072066" y="5429264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</a:rPr>
              <a:t>10 x 5 =</a:t>
            </a:r>
            <a:endParaRPr lang="cs-CZ" sz="20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8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8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8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8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38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3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38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38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38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38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3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8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8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38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8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38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8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38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38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38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38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"/>
                            </p:stCondLst>
                            <p:childTnLst>
                              <p:par>
                                <p:cTn id="8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38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38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500"/>
                            </p:stCondLst>
                            <p:childTnLst>
                              <p:par>
                                <p:cTn id="9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38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38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"/>
                            </p:stCondLst>
                            <p:childTnLst>
                              <p:par>
                                <p:cTn id="9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38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38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38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38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3000"/>
                            </p:stCondLst>
                            <p:childTnLst>
                              <p:par>
                                <p:cTn id="10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38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38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500"/>
                            </p:stCondLst>
                            <p:childTnLst>
                              <p:par>
                                <p:cTn id="1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38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38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38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38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4500"/>
                            </p:stCondLst>
                            <p:childTnLst>
                              <p:par>
                                <p:cTn id="1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38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3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38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38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38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38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7" grpId="0" animBg="1"/>
      <p:bldP spid="33809" grpId="0" animBg="1"/>
      <p:bldP spid="33810" grpId="0" animBg="1"/>
      <p:bldP spid="33811" grpId="0"/>
      <p:bldP spid="33813" grpId="0"/>
      <p:bldP spid="33814" grpId="0"/>
      <p:bldP spid="27" grpId="0"/>
      <p:bldP spid="28" grpId="0"/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938" y="4005263"/>
            <a:ext cx="2160587" cy="1878012"/>
          </a:xfrm>
          <a:prstGeom prst="rect">
            <a:avLst/>
          </a:prstGeom>
          <a:noFill/>
        </p:spPr>
      </p:pic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508000" y="280988"/>
            <a:ext cx="77184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sz="2800" b="1">
                <a:solidFill>
                  <a:schemeClr val="accent2"/>
                </a:solidFill>
                <a:latin typeface="Arial" charset="0"/>
              </a:rPr>
              <a:t>Čarodějnice mají slet. Přiletělo  5 čarodějnic.</a:t>
            </a:r>
            <a:br>
              <a:rPr lang="cs-CZ" sz="2800" b="1">
                <a:solidFill>
                  <a:schemeClr val="accent2"/>
                </a:solidFill>
                <a:latin typeface="Arial" charset="0"/>
              </a:rPr>
            </a:br>
            <a:r>
              <a:rPr lang="cs-CZ" sz="2800" b="1">
                <a:solidFill>
                  <a:schemeClr val="accent2"/>
                </a:solidFill>
                <a:latin typeface="Arial" charset="0"/>
              </a:rPr>
              <a:t>Kolik prstů  čarovalo nad kotlíkem ?</a:t>
            </a:r>
          </a:p>
        </p:txBody>
      </p:sp>
      <p:pic>
        <p:nvPicPr>
          <p:cNvPr id="2970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8388" y="4149725"/>
            <a:ext cx="2995612" cy="2144713"/>
          </a:xfrm>
          <a:prstGeom prst="rect">
            <a:avLst/>
          </a:prstGeom>
          <a:noFill/>
        </p:spPr>
      </p:pic>
      <p:pic>
        <p:nvPicPr>
          <p:cNvPr id="29704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1557338"/>
            <a:ext cx="1762125" cy="2297112"/>
          </a:xfrm>
          <a:prstGeom prst="rect">
            <a:avLst/>
          </a:prstGeom>
          <a:noFill/>
        </p:spPr>
      </p:pic>
      <p:pic>
        <p:nvPicPr>
          <p:cNvPr id="29705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500438"/>
            <a:ext cx="2366963" cy="2947987"/>
          </a:xfrm>
          <a:prstGeom prst="rect">
            <a:avLst/>
          </a:prstGeom>
          <a:noFill/>
        </p:spPr>
      </p:pic>
      <p:sp>
        <p:nvSpPr>
          <p:cNvPr id="29707" name="Rectangle 11"/>
          <p:cNvSpPr>
            <a:spLocks noChangeArrowheads="1"/>
          </p:cNvSpPr>
          <p:nvPr/>
        </p:nvSpPr>
        <p:spPr bwMode="auto">
          <a:xfrm>
            <a:off x="468313" y="6400800"/>
            <a:ext cx="84280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accent2"/>
                </a:solidFill>
                <a:latin typeface="Arial" charset="0"/>
              </a:rPr>
              <a:t>Kdo spočítá tak těžký úkol a koho čarodějnice  začaruje?</a:t>
            </a:r>
          </a:p>
        </p:txBody>
      </p:sp>
      <p:pic>
        <p:nvPicPr>
          <p:cNvPr id="29703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35150" y="1484313"/>
            <a:ext cx="1662113" cy="2400300"/>
          </a:xfrm>
          <a:prstGeom prst="rect">
            <a:avLst/>
          </a:prstGeom>
          <a:noFill/>
        </p:spPr>
      </p:pic>
      <p:pic>
        <p:nvPicPr>
          <p:cNvPr id="29708" name="Picture 1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325" y="1773238"/>
            <a:ext cx="2547938" cy="2214562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9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9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Nadpis 1"/>
          <p:cNvSpPr>
            <a:spLocks/>
          </p:cNvSpPr>
          <p:nvPr/>
        </p:nvSpPr>
        <p:spPr bwMode="auto">
          <a:xfrm>
            <a:off x="468313" y="301625"/>
            <a:ext cx="8215312" cy="67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2800" b="1">
                <a:solidFill>
                  <a:schemeClr val="accent2"/>
                </a:solidFill>
                <a:latin typeface="Arial" charset="0"/>
              </a:rPr>
              <a:t>Slet čarodějnic - řešení</a:t>
            </a:r>
          </a:p>
        </p:txBody>
      </p:sp>
      <p:sp>
        <p:nvSpPr>
          <p:cNvPr id="34821" name="Nadpis 1"/>
          <p:cNvSpPr>
            <a:spLocks/>
          </p:cNvSpPr>
          <p:nvPr/>
        </p:nvSpPr>
        <p:spPr bwMode="auto">
          <a:xfrm>
            <a:off x="928688" y="1052513"/>
            <a:ext cx="8215312" cy="67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400" b="1" dirty="0">
                <a:solidFill>
                  <a:srgbClr val="000000"/>
                </a:solidFill>
                <a:latin typeface="Arial" charset="0"/>
              </a:rPr>
              <a:t>Nejprve </a:t>
            </a:r>
            <a:r>
              <a:rPr lang="cs-CZ" sz="2400" b="1">
                <a:solidFill>
                  <a:srgbClr val="000000"/>
                </a:solidFill>
                <a:latin typeface="Arial" charset="0"/>
              </a:rPr>
              <a:t>musíme </a:t>
            </a:r>
            <a:r>
              <a:rPr lang="cs-CZ" sz="2400" b="1" smtClean="0">
                <a:solidFill>
                  <a:srgbClr val="000000"/>
                </a:solidFill>
                <a:latin typeface="Arial" charset="0"/>
              </a:rPr>
              <a:t>spočítáme </a:t>
            </a:r>
            <a:r>
              <a:rPr lang="cs-CZ" sz="2400" b="1">
                <a:solidFill>
                  <a:srgbClr val="000000"/>
                </a:solidFill>
                <a:latin typeface="Arial" charset="0"/>
              </a:rPr>
              <a:t>všechny </a:t>
            </a:r>
            <a:r>
              <a:rPr lang="cs-CZ" sz="2400" b="1" smtClean="0">
                <a:solidFill>
                  <a:srgbClr val="000000"/>
                </a:solidFill>
                <a:latin typeface="Arial" charset="0"/>
              </a:rPr>
              <a:t>ruce.</a:t>
            </a:r>
            <a:endParaRPr lang="cs-CZ" sz="2400" b="1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34822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850814">
            <a:off x="1042988" y="1989138"/>
            <a:ext cx="1439862" cy="900112"/>
          </a:xfrm>
          <a:prstGeom prst="rect">
            <a:avLst/>
          </a:prstGeom>
          <a:noFill/>
        </p:spPr>
      </p:pic>
      <p:pic>
        <p:nvPicPr>
          <p:cNvPr id="34823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75" y="1844675"/>
            <a:ext cx="1439863" cy="900113"/>
          </a:xfrm>
          <a:prstGeom prst="rect">
            <a:avLst/>
          </a:prstGeom>
          <a:noFill/>
        </p:spPr>
      </p:pic>
      <p:pic>
        <p:nvPicPr>
          <p:cNvPr id="34824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175" y="1844675"/>
            <a:ext cx="1439863" cy="900113"/>
          </a:xfrm>
          <a:prstGeom prst="rect">
            <a:avLst/>
          </a:prstGeom>
          <a:noFill/>
        </p:spPr>
      </p:pic>
      <p:pic>
        <p:nvPicPr>
          <p:cNvPr id="34826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56039">
            <a:off x="7092950" y="1989138"/>
            <a:ext cx="1439863" cy="900112"/>
          </a:xfrm>
          <a:prstGeom prst="rect">
            <a:avLst/>
          </a:prstGeom>
          <a:noFill/>
        </p:spPr>
      </p:pic>
      <p:pic>
        <p:nvPicPr>
          <p:cNvPr id="34827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1844675"/>
            <a:ext cx="1439862" cy="900113"/>
          </a:xfrm>
          <a:prstGeom prst="rect">
            <a:avLst/>
          </a:prstGeom>
          <a:noFill/>
        </p:spPr>
      </p:pic>
      <p:sp>
        <p:nvSpPr>
          <p:cNvPr id="34828" name="Nadpis 1"/>
          <p:cNvSpPr>
            <a:spLocks/>
          </p:cNvSpPr>
          <p:nvPr/>
        </p:nvSpPr>
        <p:spPr bwMode="auto">
          <a:xfrm>
            <a:off x="3492500" y="2924175"/>
            <a:ext cx="1295400" cy="67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b="1">
                <a:solidFill>
                  <a:srgbClr val="000000"/>
                </a:solidFill>
                <a:latin typeface="Arial" charset="0"/>
              </a:rPr>
              <a:t>5 x 2 =</a:t>
            </a:r>
          </a:p>
        </p:txBody>
      </p:sp>
      <p:sp>
        <p:nvSpPr>
          <p:cNvPr id="34829" name="Nadpis 1"/>
          <p:cNvSpPr>
            <a:spLocks/>
          </p:cNvSpPr>
          <p:nvPr/>
        </p:nvSpPr>
        <p:spPr bwMode="auto">
          <a:xfrm>
            <a:off x="4932363" y="2924175"/>
            <a:ext cx="1295400" cy="67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b="1">
                <a:solidFill>
                  <a:srgbClr val="FF0000"/>
                </a:solidFill>
                <a:latin typeface="Arial" charset="0"/>
              </a:rPr>
              <a:t>10</a:t>
            </a:r>
          </a:p>
        </p:txBody>
      </p:sp>
      <p:sp>
        <p:nvSpPr>
          <p:cNvPr id="34830" name="Nadpis 1"/>
          <p:cNvSpPr>
            <a:spLocks/>
          </p:cNvSpPr>
          <p:nvPr/>
        </p:nvSpPr>
        <p:spPr bwMode="auto">
          <a:xfrm>
            <a:off x="2555875" y="3573463"/>
            <a:ext cx="4392613" cy="67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b="1">
                <a:solidFill>
                  <a:srgbClr val="FF0000"/>
                </a:solidFill>
                <a:latin typeface="Arial" charset="0"/>
              </a:rPr>
              <a:t>Celkem bylo 10 rukou.</a:t>
            </a:r>
          </a:p>
        </p:txBody>
      </p:sp>
      <p:sp>
        <p:nvSpPr>
          <p:cNvPr id="34831" name="Nadpis 1"/>
          <p:cNvSpPr>
            <a:spLocks/>
          </p:cNvSpPr>
          <p:nvPr/>
        </p:nvSpPr>
        <p:spPr bwMode="auto">
          <a:xfrm>
            <a:off x="1619250" y="4292600"/>
            <a:ext cx="5905500" cy="67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b="1">
                <a:solidFill>
                  <a:srgbClr val="000000"/>
                </a:solidFill>
                <a:latin typeface="Arial" charset="0"/>
              </a:rPr>
              <a:t>A teď jsou na řadě všechny prsty.</a:t>
            </a:r>
          </a:p>
        </p:txBody>
      </p:sp>
      <p:sp>
        <p:nvSpPr>
          <p:cNvPr id="34832" name="Nadpis 1"/>
          <p:cNvSpPr>
            <a:spLocks/>
          </p:cNvSpPr>
          <p:nvPr/>
        </p:nvSpPr>
        <p:spPr bwMode="auto">
          <a:xfrm>
            <a:off x="3492500" y="4868863"/>
            <a:ext cx="1584325" cy="67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b="1">
                <a:solidFill>
                  <a:srgbClr val="000000"/>
                </a:solidFill>
                <a:latin typeface="Arial" charset="0"/>
              </a:rPr>
              <a:t>10 x 5 =</a:t>
            </a:r>
          </a:p>
        </p:txBody>
      </p:sp>
      <p:sp>
        <p:nvSpPr>
          <p:cNvPr id="34833" name="Nadpis 1"/>
          <p:cNvSpPr>
            <a:spLocks/>
          </p:cNvSpPr>
          <p:nvPr/>
        </p:nvSpPr>
        <p:spPr bwMode="auto">
          <a:xfrm>
            <a:off x="5076825" y="4868863"/>
            <a:ext cx="1295400" cy="67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b="1">
                <a:solidFill>
                  <a:srgbClr val="FF0000"/>
                </a:solidFill>
                <a:latin typeface="Arial" charset="0"/>
              </a:rPr>
              <a:t>50</a:t>
            </a:r>
          </a:p>
        </p:txBody>
      </p:sp>
      <p:sp>
        <p:nvSpPr>
          <p:cNvPr id="34834" name="Nadpis 1"/>
          <p:cNvSpPr>
            <a:spLocks/>
          </p:cNvSpPr>
          <p:nvPr/>
        </p:nvSpPr>
        <p:spPr bwMode="auto">
          <a:xfrm>
            <a:off x="2051050" y="5445125"/>
            <a:ext cx="5761038" cy="67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b="1" dirty="0">
                <a:solidFill>
                  <a:srgbClr val="FF0000"/>
                </a:solidFill>
                <a:latin typeface="Arial" charset="0"/>
              </a:rPr>
              <a:t>Dohromady čarovalo 50 prstů.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857356" y="307181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Příklad: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28794" y="5000636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Příklad: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28662" y="3714752"/>
            <a:ext cx="1581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Odpověď: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0034" y="5572140"/>
            <a:ext cx="1581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Odpověď:</a:t>
            </a:r>
            <a:endParaRPr lang="cs-CZ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4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4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48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48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4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4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48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48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48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48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48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4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48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4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4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4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8" grpId="0"/>
      <p:bldP spid="34829" grpId="0"/>
      <p:bldP spid="34830" grpId="0"/>
      <p:bldP spid="34831" grpId="0"/>
      <p:bldP spid="34832" grpId="0"/>
      <p:bldP spid="34833" grpId="0"/>
      <p:bldP spid="34834" grpId="0"/>
      <p:bldP spid="16" grpId="0"/>
      <p:bldP spid="17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7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92979">
            <a:off x="611188" y="2276475"/>
            <a:ext cx="3249612" cy="4197350"/>
          </a:xfrm>
          <a:prstGeom prst="rect">
            <a:avLst/>
          </a:prstGeom>
          <a:noFill/>
        </p:spPr>
      </p:pic>
      <p:sp>
        <p:nvSpPr>
          <p:cNvPr id="35849" name="Text Box 9"/>
          <p:cNvSpPr txBox="1">
            <a:spLocks noChangeArrowheads="1"/>
          </p:cNvSpPr>
          <p:nvPr/>
        </p:nvSpPr>
        <p:spPr bwMode="auto">
          <a:xfrm>
            <a:off x="4643438" y="908050"/>
            <a:ext cx="3600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pSp>
        <p:nvGrpSpPr>
          <p:cNvPr id="35851" name="Group 11"/>
          <p:cNvGrpSpPr>
            <a:grpSpLocks/>
          </p:cNvGrpSpPr>
          <p:nvPr/>
        </p:nvGrpSpPr>
        <p:grpSpPr bwMode="auto">
          <a:xfrm>
            <a:off x="3132138" y="188913"/>
            <a:ext cx="5761037" cy="3384550"/>
            <a:chOff x="1973" y="119"/>
            <a:chExt cx="3629" cy="2132"/>
          </a:xfrm>
        </p:grpSpPr>
        <p:sp>
          <p:nvSpPr>
            <p:cNvPr id="35848" name="AutoShape 8"/>
            <p:cNvSpPr>
              <a:spLocks noChangeArrowheads="1"/>
            </p:cNvSpPr>
            <p:nvPr/>
          </p:nvSpPr>
          <p:spPr bwMode="auto">
            <a:xfrm>
              <a:off x="1973" y="119"/>
              <a:ext cx="3629" cy="2132"/>
            </a:xfrm>
            <a:prstGeom prst="wedgeEllipseCallout">
              <a:avLst>
                <a:gd name="adj1" fmla="val -51736"/>
                <a:gd name="adj2" fmla="val 39398"/>
              </a:avLst>
            </a:prstGeom>
            <a:solidFill>
              <a:schemeClr val="hlink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35850" name="Text Box 10"/>
            <p:cNvSpPr txBox="1">
              <a:spLocks noChangeArrowheads="1"/>
            </p:cNvSpPr>
            <p:nvPr/>
          </p:nvSpPr>
          <p:spPr bwMode="auto">
            <a:xfrm>
              <a:off x="2426" y="436"/>
              <a:ext cx="2812" cy="16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2800" dirty="0">
                  <a:solidFill>
                    <a:srgbClr val="000000"/>
                  </a:solidFill>
                  <a:latin typeface="Arial" charset="0"/>
                </a:rPr>
                <a:t>Počítání, </a:t>
              </a:r>
              <a:r>
                <a:rPr lang="cs-CZ" sz="2800" dirty="0" err="1">
                  <a:solidFill>
                    <a:srgbClr val="000000"/>
                  </a:solidFill>
                  <a:latin typeface="Arial" charset="0"/>
                </a:rPr>
                <a:t>počítání</a:t>
              </a:r>
              <a:r>
                <a:rPr lang="cs-CZ" sz="2800" dirty="0">
                  <a:solidFill>
                    <a:srgbClr val="000000"/>
                  </a:solidFill>
                  <a:latin typeface="Arial" charset="0"/>
                </a:rPr>
                <a:t>, lepší je teď čarování.</a:t>
              </a:r>
              <a:br>
                <a:rPr lang="cs-CZ" sz="2800" dirty="0">
                  <a:solidFill>
                    <a:srgbClr val="000000"/>
                  </a:solidFill>
                  <a:latin typeface="Arial" charset="0"/>
                </a:rPr>
              </a:br>
              <a:r>
                <a:rPr lang="cs-CZ" sz="2800" dirty="0">
                  <a:solidFill>
                    <a:srgbClr val="000000"/>
                  </a:solidFill>
                  <a:latin typeface="Arial" charset="0"/>
                </a:rPr>
                <a:t>Kdo z vás chybu udělal a kdo špatně počítal? </a:t>
              </a:r>
              <a:r>
                <a:rPr lang="cs-CZ" sz="2800" dirty="0" err="1">
                  <a:solidFill>
                    <a:srgbClr val="000000"/>
                  </a:solidFill>
                  <a:latin typeface="Arial" charset="0"/>
                </a:rPr>
                <a:t>Čárymáryfuk</a:t>
              </a:r>
              <a:r>
                <a:rPr lang="cs-CZ" sz="2800">
                  <a:solidFill>
                    <a:srgbClr val="000000"/>
                  </a:solidFill>
                  <a:latin typeface="Arial" charset="0"/>
                </a:rPr>
                <a:t>, ať je z tebe z tebe bublifuk</a:t>
              </a:r>
              <a:r>
                <a:rPr lang="cs-CZ" sz="2800" smtClean="0">
                  <a:solidFill>
                    <a:srgbClr val="000000"/>
                  </a:solidFill>
                  <a:latin typeface="Arial" charset="0"/>
                </a:rPr>
                <a:t>.</a:t>
              </a:r>
              <a:endParaRPr lang="cs-CZ" sz="2800">
                <a:solidFill>
                  <a:srgbClr val="000000"/>
                </a:solidFill>
                <a:latin typeface="Arial" charset="0"/>
              </a:endParaRPr>
            </a:p>
          </p:txBody>
        </p:sp>
      </p:grp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58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58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4294967295"/>
          </p:nvPr>
        </p:nvSpPr>
        <p:spPr>
          <a:xfrm>
            <a:off x="323850" y="260350"/>
            <a:ext cx="8359775" cy="63373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000000"/>
                </a:solidFill>
                <a:latin typeface="Arial" charset="0"/>
              </a:rPr>
              <a:t>Zdroje:</a:t>
            </a:r>
          </a:p>
          <a:p>
            <a:pPr eaLnBrk="1" hangingPunct="1">
              <a:buNone/>
            </a:pPr>
            <a:r>
              <a:rPr lang="cs-CZ" sz="1400" b="1" dirty="0" smtClean="0">
                <a:solidFill>
                  <a:srgbClr val="000000"/>
                </a:solidFill>
                <a:latin typeface="Arial" charset="0"/>
              </a:rPr>
              <a:t>Čarodějnice</a:t>
            </a:r>
            <a:r>
              <a:rPr lang="it-IT" sz="1400" b="1" dirty="0">
                <a:solidFill>
                  <a:srgbClr val="000000"/>
                </a:solidFill>
                <a:latin typeface="Arial" charset="0"/>
              </a:rPr>
              <a:t>In: [online]. [cit. 2013-04-09]. Dostupné z</a:t>
            </a:r>
            <a:r>
              <a:rPr lang="it-IT" sz="1400" b="1" dirty="0" smtClean="0">
                <a:solidFill>
                  <a:srgbClr val="000000"/>
                </a:solidFill>
                <a:latin typeface="Arial" charset="0"/>
              </a:rPr>
              <a:t>:</a:t>
            </a:r>
            <a:endParaRPr lang="cs-CZ" sz="1400" b="1" dirty="0" smtClean="0">
              <a:solidFill>
                <a:srgbClr val="000000"/>
              </a:solidFill>
              <a:latin typeface="Arial" charset="0"/>
            </a:endParaRPr>
          </a:p>
          <a:p>
            <a:r>
              <a:rPr lang="cs-CZ" sz="1200" b="1" dirty="0" smtClean="0">
                <a:solidFill>
                  <a:srgbClr val="000000"/>
                </a:solidFill>
                <a:latin typeface="Arial" charset="0"/>
                <a:hlinkClick r:id="rId2" action="ppaction://hlinkpres?slideindex=1&amp;slidetitle="/>
              </a:rPr>
              <a:t>http://www.google.cz/imgres?q=je%C5%BEibaba&amp;num=10&amp;hl=cs&amp;biw=1280&amp;bih=861&amp;tbs=itp:clipart&amp;tbm=isch&amp;tbnid=PnunTWKZgg94oM:&amp;imgrefurl=http://www.majka57.cz/images/obrazky/svatky/halloween/carodejnice2.htm&amp;docid=HraCffywztivoM&amp;imgurl=http://www.majka57.cz/images/obrazky/svatky/halloween/carodejnice/8.gif&amp;w=300&amp;h=360&amp;ei=pmx4UJOZNsqUswaikICoDA&amp;zoom=1&amp;iact=hc&amp;vpx=1034&amp;vpy=345&amp;dur=1044&amp;hovh=246&amp;hovw=205&amp;tx=165&amp;ty=128&amp;sig=101673680092293750638&amp;sqi=2&amp;page=1&amp;tbnh=146&amp;tbnw=125&amp;start=0&amp;ndsp=29&amp;ved=1t:429,r:13,s:0,i:136</a:t>
            </a:r>
          </a:p>
          <a:p>
            <a:r>
              <a:rPr lang="cs-CZ" sz="1200" b="1" dirty="0" smtClean="0">
                <a:solidFill>
                  <a:srgbClr val="000000"/>
                </a:solidFill>
                <a:latin typeface="Arial" charset="0"/>
                <a:hlinkClick r:id="rId2" action="ppaction://hlinkpres?slideindex=1&amp;slidetitle="/>
              </a:rPr>
              <a:t>http://www.majka57.cz/images/obrazky/svatky/halloween/carodejnice2.htm</a:t>
            </a:r>
          </a:p>
          <a:p>
            <a:r>
              <a:rPr lang="cs-CZ" sz="1200" b="1" dirty="0" smtClean="0">
                <a:solidFill>
                  <a:srgbClr val="000000"/>
                </a:solidFill>
                <a:latin typeface="Arial" charset="0"/>
                <a:hlinkClick r:id="rId2" action="ppaction://hlinkpres?slideindex=1&amp;slidetitle="/>
              </a:rPr>
              <a:t>http://www.google.cz/imgres?q=%C4%8Darod%C4%9Bjnice&amp;num=10&amp;hl=cs&amp;sa=X&amp;biw=1280&amp;bih=861&amp;tbs=itp:clipart&amp;tbm=isch&amp;tbnid=3yu_RW-_gUWPlM:&amp;imgrefurl=http://kamineknaceste.blog.cz/1004&amp;docid=s7doXb25Yb0G7M&amp;imgurl=http://nd03.jxs.cz/030/229/f9e14eaab9_64487417_o2.jpg&amp;w=250&amp;h=206&amp;ei=PGx4UODPEYrVsgap2oBo&amp;zoom=1&amp;iact=hc&amp;vpx=216&amp;vpy=394&amp;dur=523&amp;hovh=164&amp;hovw=200&amp;tx=103&amp;ty=88&amp;sig=117177416262424285084&amp;page=1&amp;tbnh=145&amp;tbnw=175&amp;start=0&amp;ndsp=27&amp;ved=1t:429,r:6,s:0,i:154</a:t>
            </a:r>
            <a:endParaRPr lang="cs-CZ" sz="1200" b="1" dirty="0" smtClean="0">
              <a:solidFill>
                <a:srgbClr val="000000"/>
              </a:solidFill>
              <a:latin typeface="Arial" charset="0"/>
            </a:endParaRPr>
          </a:p>
          <a:p>
            <a:pPr eaLnBrk="1" hangingPunct="1">
              <a:buNone/>
            </a:pPr>
            <a:r>
              <a:rPr lang="cs-CZ" sz="1400" b="1" dirty="0" smtClean="0">
                <a:solidFill>
                  <a:srgbClr val="000000"/>
                </a:solidFill>
                <a:latin typeface="Arial" charset="0"/>
              </a:rPr>
              <a:t>Ruce:</a:t>
            </a:r>
            <a:r>
              <a:rPr lang="it-IT" sz="1400" b="1" dirty="0">
                <a:solidFill>
                  <a:srgbClr val="000000"/>
                </a:solidFill>
                <a:latin typeface="Arial" charset="0"/>
              </a:rPr>
              <a:t>In: [online]. [cit. 2013-04-09]. Dostupné z</a:t>
            </a:r>
            <a:r>
              <a:rPr lang="it-IT" sz="1400" b="1" dirty="0" smtClean="0">
                <a:solidFill>
                  <a:srgbClr val="000000"/>
                </a:solidFill>
                <a:latin typeface="Arial" charset="0"/>
              </a:rPr>
              <a:t>:</a:t>
            </a:r>
            <a:endParaRPr lang="cs-CZ" sz="1400" b="1" dirty="0" smtClean="0">
              <a:solidFill>
                <a:srgbClr val="000000"/>
              </a:solidFill>
              <a:latin typeface="Arial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1200" b="1" dirty="0" smtClean="0">
                <a:solidFill>
                  <a:srgbClr val="000000"/>
                </a:solidFill>
                <a:latin typeface="Arial" charset="0"/>
                <a:hlinkClick r:id="rId3"/>
              </a:rPr>
              <a:t>http://www.google.cz/imgres?q=ruce&amp;hl=cs&amp;biw=1280&amp;bih=861&amp;tbs=itp:clipart&amp;tbm=isch&amp;tbnid=akyQGLKDRysO_M:&amp;imgrefurl=http://dekoracni-samolepky.cz/samolepka-ruce-p-450.html&amp;docid=ZwgwKhaeganBFM&amp;imgurl=http://dekoracni-samolepky.cz/images/4600.jpg&amp;w=350&amp;h=350&amp;ei=SG14UO7yAobhtQbgpoDIDQ&amp;zoom=1</a:t>
            </a:r>
            <a:endParaRPr lang="cs-CZ" sz="1200" b="1" dirty="0" smtClean="0">
              <a:solidFill>
                <a:srgbClr val="000000"/>
              </a:solidFill>
              <a:latin typeface="Arial" charset="0"/>
            </a:endParaRPr>
          </a:p>
          <a:p>
            <a:pPr eaLnBrk="1" hangingPunct="1">
              <a:buNone/>
            </a:pPr>
            <a:r>
              <a:rPr lang="cs-CZ" sz="1400" b="1" dirty="0" smtClean="0">
                <a:solidFill>
                  <a:srgbClr val="000000"/>
                </a:solidFill>
                <a:latin typeface="Arial" charset="0"/>
              </a:rPr>
              <a:t>Kotlík:</a:t>
            </a:r>
            <a:r>
              <a:rPr lang="it-IT" sz="1400" b="1" dirty="0">
                <a:solidFill>
                  <a:srgbClr val="000000"/>
                </a:solidFill>
                <a:latin typeface="Arial" charset="0"/>
              </a:rPr>
              <a:t>In: [online]. [cit. 2013-04-09]. </a:t>
            </a:r>
            <a:r>
              <a:rPr lang="it-IT" sz="1400" b="1">
                <a:solidFill>
                  <a:srgbClr val="000000"/>
                </a:solidFill>
                <a:latin typeface="Arial" charset="0"/>
              </a:rPr>
              <a:t>Dostupné z</a:t>
            </a:r>
            <a:r>
              <a:rPr lang="it-IT" sz="1400" b="1" smtClean="0">
                <a:solidFill>
                  <a:srgbClr val="000000"/>
                </a:solidFill>
                <a:latin typeface="Arial" charset="0"/>
              </a:rPr>
              <a:t>:</a:t>
            </a:r>
            <a:endParaRPr lang="cs-CZ" sz="1400" b="1" dirty="0" smtClean="0">
              <a:solidFill>
                <a:srgbClr val="000000"/>
              </a:solidFill>
              <a:latin typeface="Arial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1200" b="1" dirty="0" smtClean="0">
                <a:solidFill>
                  <a:srgbClr val="000000"/>
                </a:solidFill>
                <a:latin typeface="Arial" charset="0"/>
                <a:hlinkClick r:id="rId4"/>
              </a:rPr>
              <a:t>http://www.google.cz/imgres?q=%C4%8Darod%C4%9Bjnick%C3%BD+kotl%C3%ADk&amp;hl=cs&amp;sa=X&amp;tbas=0&amp;biw=1280&amp;bih=861&amp;tbs=itp:clipart&amp;tbm=isch&amp;tbnid=H_7FMAorBpjXfM:&amp;imgrefurl=http://www.astronakupy.cz/obchod/102-symbolicke-predmety/&amp;docid=vrkM4slTN0pNQM&amp;imgurl=http://www.astronakupy.cz/img/shop/zbozi_galerie/223.jpg&amp;w=338&amp;h=279&amp;ei=rm14UKTQEMmSswbyooC4DA&amp;zoom=1&amp;iact=hc&amp;vpx=300&amp;vpy=182&amp;dur=906&amp;hovh=204&amp;hovw=247&amp;tx=136&amp;ty=121&amp;sig=117119772645997692954&amp;page=1&amp;tbnh=141&amp;tbnw=171&amp;start=0&amp;ndsp=39&amp;ved=1t:429,r:1,s:0,i:73</a:t>
            </a:r>
            <a:endParaRPr lang="cs-CZ" sz="1200" b="1" dirty="0" smtClean="0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atmění">
  <a:themeElements>
    <a:clrScheme name="Zatmění 16">
      <a:dk1>
        <a:srgbClr val="FF85FF"/>
      </a:dk1>
      <a:lt1>
        <a:srgbClr val="FF9BFF"/>
      </a:lt1>
      <a:dk2>
        <a:srgbClr val="FF66FF"/>
      </a:dk2>
      <a:lt2>
        <a:srgbClr val="5F5F5F"/>
      </a:lt2>
      <a:accent1>
        <a:srgbClr val="FF99FF"/>
      </a:accent1>
      <a:accent2>
        <a:srgbClr val="D60093"/>
      </a:accent2>
      <a:accent3>
        <a:srgbClr val="FFCBFF"/>
      </a:accent3>
      <a:accent4>
        <a:srgbClr val="DA71DA"/>
      </a:accent4>
      <a:accent5>
        <a:srgbClr val="FFCAFF"/>
      </a:accent5>
      <a:accent6>
        <a:srgbClr val="C20085"/>
      </a:accent6>
      <a:hlink>
        <a:srgbClr val="FFD9FF"/>
      </a:hlink>
      <a:folHlink>
        <a:srgbClr val="B2B2B2"/>
      </a:folHlink>
    </a:clrScheme>
    <a:fontScheme name="Zatmění">
      <a:majorFont>
        <a:latin typeface="Arial"/>
        <a:ea typeface=""/>
        <a:cs typeface="Arial"/>
      </a:majorFont>
      <a:minorFont>
        <a:latin typeface="Verdan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Zatmění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1">
        <a:dk1>
          <a:srgbClr val="000000"/>
        </a:dk1>
        <a:lt1>
          <a:srgbClr val="FF9B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CB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12">
        <a:dk1>
          <a:srgbClr val="000000"/>
        </a:dk1>
        <a:lt1>
          <a:srgbClr val="FF9BFF"/>
        </a:lt1>
        <a:dk2>
          <a:srgbClr val="FF66FF"/>
        </a:dk2>
        <a:lt2>
          <a:srgbClr val="5F5F5F"/>
        </a:lt2>
        <a:accent1>
          <a:srgbClr val="FF99FF"/>
        </a:accent1>
        <a:accent2>
          <a:srgbClr val="FF99FF"/>
        </a:accent2>
        <a:accent3>
          <a:srgbClr val="FFCBFF"/>
        </a:accent3>
        <a:accent4>
          <a:srgbClr val="000000"/>
        </a:accent4>
        <a:accent5>
          <a:srgbClr val="FFCAFF"/>
        </a:accent5>
        <a:accent6>
          <a:srgbClr val="E78AE7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13">
        <a:dk1>
          <a:srgbClr val="000000"/>
        </a:dk1>
        <a:lt1>
          <a:srgbClr val="FF9BFF"/>
        </a:lt1>
        <a:dk2>
          <a:srgbClr val="FF66FF"/>
        </a:dk2>
        <a:lt2>
          <a:srgbClr val="5F5F5F"/>
        </a:lt2>
        <a:accent1>
          <a:srgbClr val="FF99FF"/>
        </a:accent1>
        <a:accent2>
          <a:srgbClr val="D60093"/>
        </a:accent2>
        <a:accent3>
          <a:srgbClr val="FFCBFF"/>
        </a:accent3>
        <a:accent4>
          <a:srgbClr val="000000"/>
        </a:accent4>
        <a:accent5>
          <a:srgbClr val="FFCAFF"/>
        </a:accent5>
        <a:accent6>
          <a:srgbClr val="C20085"/>
        </a:accent6>
        <a:hlink>
          <a:srgbClr val="FFD9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14">
        <a:dk1>
          <a:srgbClr val="FF00FF"/>
        </a:dk1>
        <a:lt1>
          <a:srgbClr val="FF9BFF"/>
        </a:lt1>
        <a:dk2>
          <a:srgbClr val="FF66FF"/>
        </a:dk2>
        <a:lt2>
          <a:srgbClr val="5F5F5F"/>
        </a:lt2>
        <a:accent1>
          <a:srgbClr val="FF99FF"/>
        </a:accent1>
        <a:accent2>
          <a:srgbClr val="D60093"/>
        </a:accent2>
        <a:accent3>
          <a:srgbClr val="FFCBFF"/>
        </a:accent3>
        <a:accent4>
          <a:srgbClr val="DA00DA"/>
        </a:accent4>
        <a:accent5>
          <a:srgbClr val="FFCAFF"/>
        </a:accent5>
        <a:accent6>
          <a:srgbClr val="C20085"/>
        </a:accent6>
        <a:hlink>
          <a:srgbClr val="FFD9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15">
        <a:dk1>
          <a:srgbClr val="5F5F5F"/>
        </a:dk1>
        <a:lt1>
          <a:srgbClr val="FFA3FF"/>
        </a:lt1>
        <a:dk2>
          <a:srgbClr val="FF9BFF"/>
        </a:dk2>
        <a:lt2>
          <a:srgbClr val="FF66FF"/>
        </a:lt2>
        <a:accent1>
          <a:srgbClr val="FF99FF"/>
        </a:accent1>
        <a:accent2>
          <a:srgbClr val="D60093"/>
        </a:accent2>
        <a:accent3>
          <a:srgbClr val="FFCBFF"/>
        </a:accent3>
        <a:accent4>
          <a:srgbClr val="DA8BDA"/>
        </a:accent4>
        <a:accent5>
          <a:srgbClr val="FFCAFF"/>
        </a:accent5>
        <a:accent6>
          <a:srgbClr val="C20085"/>
        </a:accent6>
        <a:hlink>
          <a:srgbClr val="FFD9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1">
        <a:dk1>
          <a:srgbClr val="000000"/>
        </a:dk1>
        <a:lt1>
          <a:srgbClr val="FF9B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CB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12">
        <a:dk1>
          <a:srgbClr val="000000"/>
        </a:dk1>
        <a:lt1>
          <a:srgbClr val="FF9BFF"/>
        </a:lt1>
        <a:dk2>
          <a:srgbClr val="FF66FF"/>
        </a:dk2>
        <a:lt2>
          <a:srgbClr val="5F5F5F"/>
        </a:lt2>
        <a:accent1>
          <a:srgbClr val="FF99FF"/>
        </a:accent1>
        <a:accent2>
          <a:srgbClr val="FF99FF"/>
        </a:accent2>
        <a:accent3>
          <a:srgbClr val="FFCBFF"/>
        </a:accent3>
        <a:accent4>
          <a:srgbClr val="000000"/>
        </a:accent4>
        <a:accent5>
          <a:srgbClr val="FFCAFF"/>
        </a:accent5>
        <a:accent6>
          <a:srgbClr val="E78AE7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13">
        <a:dk1>
          <a:srgbClr val="000000"/>
        </a:dk1>
        <a:lt1>
          <a:srgbClr val="FF9BFF"/>
        </a:lt1>
        <a:dk2>
          <a:srgbClr val="FF66FF"/>
        </a:dk2>
        <a:lt2>
          <a:srgbClr val="5F5F5F"/>
        </a:lt2>
        <a:accent1>
          <a:srgbClr val="FF99FF"/>
        </a:accent1>
        <a:accent2>
          <a:srgbClr val="D60093"/>
        </a:accent2>
        <a:accent3>
          <a:srgbClr val="FFCBFF"/>
        </a:accent3>
        <a:accent4>
          <a:srgbClr val="000000"/>
        </a:accent4>
        <a:accent5>
          <a:srgbClr val="FFCAFF"/>
        </a:accent5>
        <a:accent6>
          <a:srgbClr val="C20085"/>
        </a:accent6>
        <a:hlink>
          <a:srgbClr val="FFD9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14">
        <a:dk1>
          <a:srgbClr val="FF00FF"/>
        </a:dk1>
        <a:lt1>
          <a:srgbClr val="FF9BFF"/>
        </a:lt1>
        <a:dk2>
          <a:srgbClr val="FF66FF"/>
        </a:dk2>
        <a:lt2>
          <a:srgbClr val="5F5F5F"/>
        </a:lt2>
        <a:accent1>
          <a:srgbClr val="FF99FF"/>
        </a:accent1>
        <a:accent2>
          <a:srgbClr val="D60093"/>
        </a:accent2>
        <a:accent3>
          <a:srgbClr val="FFCBFF"/>
        </a:accent3>
        <a:accent4>
          <a:srgbClr val="DA00DA"/>
        </a:accent4>
        <a:accent5>
          <a:srgbClr val="FFCAFF"/>
        </a:accent5>
        <a:accent6>
          <a:srgbClr val="C20085"/>
        </a:accent6>
        <a:hlink>
          <a:srgbClr val="FFD9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15">
        <a:dk1>
          <a:srgbClr val="5F5F5F"/>
        </a:dk1>
        <a:lt1>
          <a:srgbClr val="FFA3FF"/>
        </a:lt1>
        <a:dk2>
          <a:srgbClr val="FF9BFF"/>
        </a:dk2>
        <a:lt2>
          <a:srgbClr val="FF66FF"/>
        </a:lt2>
        <a:accent1>
          <a:srgbClr val="FF99FF"/>
        </a:accent1>
        <a:accent2>
          <a:srgbClr val="D60093"/>
        </a:accent2>
        <a:accent3>
          <a:srgbClr val="FFCBFF"/>
        </a:accent3>
        <a:accent4>
          <a:srgbClr val="DA8BDA"/>
        </a:accent4>
        <a:accent5>
          <a:srgbClr val="FFCAFF"/>
        </a:accent5>
        <a:accent6>
          <a:srgbClr val="C20085"/>
        </a:accent6>
        <a:hlink>
          <a:srgbClr val="FFD9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6">
        <a:dk1>
          <a:srgbClr val="FF85FF"/>
        </a:dk1>
        <a:lt1>
          <a:srgbClr val="FF9BFF"/>
        </a:lt1>
        <a:dk2>
          <a:srgbClr val="FF66FF"/>
        </a:dk2>
        <a:lt2>
          <a:srgbClr val="5F5F5F"/>
        </a:lt2>
        <a:accent1>
          <a:srgbClr val="FF99FF"/>
        </a:accent1>
        <a:accent2>
          <a:srgbClr val="D60093"/>
        </a:accent2>
        <a:accent3>
          <a:srgbClr val="FFCBFF"/>
        </a:accent3>
        <a:accent4>
          <a:srgbClr val="DA71DA"/>
        </a:accent4>
        <a:accent5>
          <a:srgbClr val="FFCAFF"/>
        </a:accent5>
        <a:accent6>
          <a:srgbClr val="C20085"/>
        </a:accent6>
        <a:hlink>
          <a:srgbClr val="FFD9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Zatmění 15">
    <a:dk1>
      <a:srgbClr val="5F5F5F"/>
    </a:dk1>
    <a:lt1>
      <a:srgbClr val="FFA3FF"/>
    </a:lt1>
    <a:dk2>
      <a:srgbClr val="FF9BFF"/>
    </a:dk2>
    <a:lt2>
      <a:srgbClr val="FF66FF"/>
    </a:lt2>
    <a:accent1>
      <a:srgbClr val="FF99FF"/>
    </a:accent1>
    <a:accent2>
      <a:srgbClr val="D60093"/>
    </a:accent2>
    <a:accent3>
      <a:srgbClr val="FFCBFF"/>
    </a:accent3>
    <a:accent4>
      <a:srgbClr val="DA8BDA"/>
    </a:accent4>
    <a:accent5>
      <a:srgbClr val="FFCAFF"/>
    </a:accent5>
    <a:accent6>
      <a:srgbClr val="C20085"/>
    </a:accent6>
    <a:hlink>
      <a:srgbClr val="FFD9FF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Eclipse</Template>
  <TotalTime>283</TotalTime>
  <Words>360</Words>
  <Application>Microsoft Office PowerPoint</Application>
  <PresentationFormat>Předvádění na obrazovce (4:3)</PresentationFormat>
  <Paragraphs>113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Zatmění</vt:lpstr>
      <vt:lpstr>Motiv systému Office</vt:lpstr>
      <vt:lpstr>Prezentace aplikace PowerPoint</vt:lpstr>
      <vt:lpstr>ANOTACE</vt:lpstr>
      <vt:lpstr>Matematika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Majitel</dc:creator>
  <cp:lastModifiedBy>jitka</cp:lastModifiedBy>
  <cp:revision>33</cp:revision>
  <dcterms:created xsi:type="dcterms:W3CDTF">2012-08-29T16:41:32Z</dcterms:created>
  <dcterms:modified xsi:type="dcterms:W3CDTF">2013-05-18T16:03:29Z</dcterms:modified>
</cp:coreProperties>
</file>