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D0F3D-0162-4B61-9557-D5A1A28F0B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4D610-8DD0-4FA7-879F-C8A92F853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077268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VY_32_INOVACE_6C_01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chráníme přírodu</a:t>
            </a:r>
          </a:p>
          <a:p>
            <a:r>
              <a:rPr lang="cs-CZ" dirty="0" smtClean="0"/>
              <a:t>důležitost přírody </a:t>
            </a:r>
            <a:r>
              <a:rPr lang="cs-CZ" smtClean="0"/>
              <a:t>pro člověka</a:t>
            </a:r>
          </a:p>
          <a:p>
            <a:r>
              <a:rPr lang="cs-CZ" smtClean="0"/>
              <a:t>ochrana </a:t>
            </a:r>
            <a:r>
              <a:rPr lang="cs-CZ" dirty="0" smtClean="0"/>
              <a:t>vody a půdy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Ekologie a ochrana přírody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Jak chráníme přírodu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Znečišťujeme vzduch kouřem, prachem, popílkem</a:t>
            </a:r>
          </a:p>
          <a:p>
            <a:r>
              <a:rPr lang="cs-CZ" sz="2800" dirty="0" smtClean="0"/>
              <a:t>K ozdravění vzduchu můžeme přispět šetřením energií</a:t>
            </a:r>
          </a:p>
          <a:p>
            <a:r>
              <a:rPr lang="cs-CZ" sz="2800" dirty="0" smtClean="0"/>
              <a:t>Využívat sluneční,vodní, větrnou energii</a:t>
            </a:r>
          </a:p>
          <a:p>
            <a:r>
              <a:rPr lang="cs-CZ" sz="2800" dirty="0" smtClean="0"/>
              <a:t>Hledat nové zdroje energií</a:t>
            </a:r>
          </a:p>
          <a:p>
            <a:r>
              <a:rPr lang="cs-CZ" sz="2800" dirty="0" smtClean="0"/>
              <a:t>Auta s katalyzátory, elektrické pohony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Voda 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Znečišťujeme odpady z továren, domácností</a:t>
            </a:r>
          </a:p>
          <a:p>
            <a:r>
              <a:rPr lang="cs-CZ" sz="2800" dirty="0" smtClean="0"/>
              <a:t>Podzemní vody znečišťovány hnojivy, oleji</a:t>
            </a:r>
          </a:p>
          <a:p>
            <a:r>
              <a:rPr lang="cs-CZ" sz="2800" dirty="0" smtClean="0"/>
              <a:t>Ochrana vody – čističky odpadních vod</a:t>
            </a:r>
          </a:p>
          <a:p>
            <a:r>
              <a:rPr lang="cs-CZ" sz="2800" dirty="0" smtClean="0"/>
              <a:t>Omezit používání chemických látek v zemědělství</a:t>
            </a:r>
          </a:p>
          <a:p>
            <a:r>
              <a:rPr lang="cs-CZ" sz="2800" dirty="0" smtClean="0"/>
              <a:t>Neznečišťovat rybníky, potoky</a:t>
            </a:r>
          </a:p>
          <a:p>
            <a:r>
              <a:rPr lang="cs-CZ" sz="2800" dirty="0" smtClean="0"/>
              <a:t>Nezakládat černé skládky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Půda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Stále více silnic, sídlišť, továren</a:t>
            </a:r>
          </a:p>
          <a:p>
            <a:r>
              <a:rPr lang="cs-CZ" sz="2800" dirty="0" smtClean="0"/>
              <a:t>Výstavba satelitních měst</a:t>
            </a:r>
          </a:p>
          <a:p>
            <a:r>
              <a:rPr lang="cs-CZ" sz="2800" dirty="0" smtClean="0"/>
              <a:t>Ochrana půdy – chránit ornou půdu</a:t>
            </a:r>
          </a:p>
          <a:p>
            <a:r>
              <a:rPr lang="cs-CZ" sz="2800" dirty="0" smtClean="0"/>
              <a:t>Stavět na méně kvalitních půdách</a:t>
            </a:r>
          </a:p>
          <a:p>
            <a:r>
              <a:rPr lang="cs-CZ" sz="2800" dirty="0" smtClean="0"/>
              <a:t>Omezování chemických látek</a:t>
            </a:r>
          </a:p>
          <a:p>
            <a:r>
              <a:rPr lang="cs-CZ" sz="2800" dirty="0" smtClean="0"/>
              <a:t>Požívání přírodních hnojiv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/>
              <a:t>Přírodu musíme chránit, bez přírody člověk nemůže žít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852936"/>
            <a:ext cx="6236988" cy="3890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</a:t>
            </a:r>
            <a:r>
              <a:rPr lang="cs-CZ"/>
              <a:t>ISBN 80-723-5029-3.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215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Ekologie a ochrana přírody</vt:lpstr>
      <vt:lpstr>Jak chráníme přírodu</vt:lpstr>
      <vt:lpstr>Voda </vt:lpstr>
      <vt:lpstr>Půda</vt:lpstr>
      <vt:lpstr>Prezentace aplikace PowerPoint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jitka</cp:lastModifiedBy>
  <cp:revision>10</cp:revision>
  <dcterms:created xsi:type="dcterms:W3CDTF">2012-12-09T11:56:36Z</dcterms:created>
  <dcterms:modified xsi:type="dcterms:W3CDTF">2013-05-18T14:38:55Z</dcterms:modified>
</cp:coreProperties>
</file>