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5" r:id="rId2"/>
  </p:sldMasterIdLst>
  <p:sldIdLst>
    <p:sldId id="271" r:id="rId3"/>
    <p:sldId id="270" r:id="rId4"/>
    <p:sldId id="256" r:id="rId5"/>
    <p:sldId id="261" r:id="rId6"/>
    <p:sldId id="262" r:id="rId7"/>
    <p:sldId id="265" r:id="rId8"/>
    <p:sldId id="266" r:id="rId9"/>
    <p:sldId id="267" r:id="rId10"/>
    <p:sldId id="268" r:id="rId11"/>
    <p:sldId id="263" r:id="rId12"/>
    <p:sldId id="26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6FF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EBEE29-0D65-45A8-8013-78E76166D08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51AE0-5D60-4FB7-B59D-4EEDA024B9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1FBC31-CEC8-4343-A0DF-4C84A156CEA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62D08-E888-46BF-8EE1-BAA9662C80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4C883-C732-49EA-A9A0-3D029F3AFDE7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27DCC-755F-45DC-B2FB-28E3D84E1F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DC7B17-87BF-4BC6-815C-A73D0CCC7C2C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EEBB4-24DC-4717-A4BD-D133592B22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24CBB-A2B2-437E-A989-136C6F105A14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0974E-4FB0-4C5A-BC57-59D1F314AB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75F1C-9A1A-45C6-B0A4-34EF9330D550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41F0F-3B4E-4F6F-A348-4159F6E89F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91359-8E99-4926-8E79-AD53D3634A8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B4284-2D30-4B58-8122-49247FEEE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E6ECA-CCC2-41A8-8196-761CEFD86C9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BC837-DDA6-4A6D-B3DC-9310D31165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BFA3D-B146-47E8-BA0C-155A109C9AFD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00CC6-39D5-4534-BAD3-AD538307D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A3A24-3F36-47B2-A292-355152EC4FA5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FBE01-0E01-40D3-A1EF-8DEF3083E5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F609ED-D946-4E04-9B3A-83FBF9437DC9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159F9-3792-47B9-A382-070B88B47A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F5DC2B9-9B66-4DD9-85C0-AF6871AEC908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C389F39-F5C7-42DB-A9FB-C7AF20E3EC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597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B2896F6-2AD4-40F4-9E38-5DB538FE56D4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88C1DE-4777-4A61-B32A-CE5843BEF7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0508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820F81C-B747-43CE-8E79-EB8C98B1BD67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626C132-3E6F-4FC3-B7ED-C0AB099B11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9381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66F28DF-8562-4641-9726-335D0F52608B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021951-32C2-4D28-BFBC-5FE7DFC7D9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1776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94C1033-88F4-44E1-A8FE-33C8FD914126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C047496-6AC4-403A-B6F6-2101ED6638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3821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8616179-BB09-4AB3-92D7-75596F016B2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EA37A97-0DB0-4864-8E1A-5387B3959D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93159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EA2B0B8-DB90-4EAF-91D0-436DBCF74031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D2F1E96-FA97-44BE-A793-9446E017D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5504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BF14973-8A50-43A3-B951-F4FBF56E1A4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9CD68EF-D4A6-4207-8F1E-019CD50F2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06042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C44FA41-AE04-4003-B686-1C5B75F626AF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4CB990F-E7A6-49E6-B186-84CFC8E01B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8083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D8CC445-5FD1-4431-8988-AAE565619992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486AF58-7495-450F-8204-70E21558D1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62109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E801309-0A57-4912-A185-96204A6DA8A3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7894D4B-4136-46F2-B03A-94E60F94A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8354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71F7E6-4E87-4F49-BEE1-349F9319151E}" type="datetimeFigureOut">
              <a:rPr lang="cs-CZ"/>
              <a:pPr>
                <a:defRPr/>
              </a:pPr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914804-D6AE-40B8-BBA8-296B3994C1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4748EB19-5D4E-488D-B7FE-8FDCB1F5216F}" type="datetimeFigureOut">
              <a:rPr lang="cs-CZ">
                <a:cs typeface="+mn-cs"/>
              </a:rPr>
              <a:pPr>
                <a:defRPr/>
              </a:pPr>
              <a:t>18.5.2013</a:t>
            </a:fld>
            <a:endParaRPr lang="cs-CZ">
              <a:cs typeface="+mn-cs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>
              <a:cs typeface="+mn-cs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BD88C028-AF79-4421-9D38-D588F29E1D9F}" type="slidenum">
              <a:rPr lang="cs-CZ">
                <a:cs typeface="+mn-cs"/>
              </a:rPr>
              <a:pPr>
                <a:defRPr/>
              </a:pPr>
              <a:t>‹#›</a:t>
            </a:fld>
            <a:endParaRPr lang="cs-CZ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2774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slunicko-ujezd.cz/pripravka.html" TargetMode="External"/><Relationship Id="rId2" Type="http://schemas.openxmlformats.org/officeDocument/2006/relationships/hyperlink" Target="http://www.google.cz/imgres?q=list&amp;hl=cs&amp;sa=X&amp;biw=1280&amp;bih=699&amp;tbs=itp:clipart&amp;tbm=isch&amp;tbnid=X0-bzcuvlHqaVM:&amp;imgrefurl=http://openclipart.org/news?page=11&amp;docid=TPWd5mri6qFQUM&amp;imgurl=http://www.openclipart.org/imag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imgres?q=kluk&amp;num=10&amp;hl=cs&amp;sa=X&amp;biw=1280&amp;bih=699&amp;tbs=itp:clipart&amp;tbm=isch&amp;tbnid=-isb4YOzXcs-sM:&amp;imgrefurl=http://www.brumlik.estranky.cz/file/351/pribuzvztahy.htm&amp;docid=kT1_HUA-fiLRPM&amp;imgurl=http://www.brumlik.estranky.cz/img/original/118/kluk.png&amp;w=756&amp;h=800&amp;ei=-76CUIuKA_DS4QTL2YCICQ&amp;zoom=1&amp;iact=hc&amp;vpx=180&amp;vpy=310&amp;dur=1461&amp;hovh=231&amp;hovw=218&amp;tx=126&amp;ty=134&amp;sig=116731865796664885920&amp;page=3&amp;tbnh=145&amp;tbnw=137&amp;start=56&amp;ndsp=34&amp;ved=1t:429,r:36,s:20,i:30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5" b="6725"/>
          <a:stretch>
            <a:fillRect/>
          </a:stretch>
        </p:blipFill>
        <p:spPr bwMode="auto">
          <a:xfrm>
            <a:off x="1835150" y="333375"/>
            <a:ext cx="5473700" cy="125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194790"/>
              </p:ext>
            </p:extLst>
          </p:nvPr>
        </p:nvGraphicFramePr>
        <p:xfrm>
          <a:off x="1150938" y="4508500"/>
          <a:ext cx="6842125" cy="2233614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2125"/>
              </a:tblGrid>
              <a:tr h="64033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AUTOR:      Mgr. Lenka</a:t>
                      </a:r>
                      <a:r>
                        <a:rPr lang="cs-CZ" sz="1800" baseline="0" dirty="0" smtClean="0"/>
                        <a:t> Dolanová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NÁZEV</a:t>
                      </a:r>
                      <a:r>
                        <a:rPr lang="cs-CZ" sz="1800" smtClean="0"/>
                        <a:t>:      VY_32_Inovace_7A_12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912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TÉMA:       Násobení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59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ČÍSLO PROJEKTU:  </a:t>
                      </a:r>
                      <a:r>
                        <a:rPr lang="cs-CZ" sz="1800" i="1" dirty="0" smtClean="0"/>
                        <a:t>CZ.</a:t>
                      </a:r>
                      <a:r>
                        <a:rPr lang="cs-CZ" sz="1800" i="1" baseline="0" dirty="0" smtClean="0"/>
                        <a:t> 1. 07/ 1. 4. 00/ 21. 1843</a:t>
                      </a:r>
                      <a:endParaRPr lang="cs-CZ" sz="1800" dirty="0"/>
                    </a:p>
                  </a:txBody>
                  <a:tcPr marL="91458" marR="91458" marT="45738" marB="45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15377" name="Picture 4" descr="C:\Users\jitka\Desktop\DSC_09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87500"/>
            <a:ext cx="4625975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574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08112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Seznámení a upevňování řady násobků 7.</a:t>
            </a:r>
          </a:p>
          <a:p>
            <a:r>
              <a:rPr lang="cs-CZ" sz="1800" dirty="0" smtClean="0"/>
              <a:t>Násobení 7 s využitím názoru.</a:t>
            </a:r>
          </a:p>
          <a:p>
            <a:r>
              <a:rPr lang="cs-CZ" sz="1800" dirty="0" smtClean="0"/>
              <a:t>Násobení 7 ve slovní úloze typu n krát více.</a:t>
            </a:r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r>
              <a:rPr lang="cs-CZ" sz="1400" dirty="0" smtClean="0"/>
              <a:t>Autorem materiálu a všech jeho částí, není-li uvedeno jinak, je Mgr. Lenka </a:t>
            </a:r>
            <a:r>
              <a:rPr lang="cs-CZ" sz="1400" dirty="0" err="1" smtClean="0"/>
              <a:t>Dolanová</a:t>
            </a:r>
            <a:endParaRPr lang="cs-CZ" sz="14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 idx="4294967295"/>
          </p:nvPr>
        </p:nvSpPr>
        <p:spPr>
          <a:xfrm>
            <a:off x="684213" y="1773238"/>
            <a:ext cx="7772400" cy="1470025"/>
          </a:xfrm>
        </p:spPr>
        <p:txBody>
          <a:bodyPr/>
          <a:lstStyle/>
          <a:p>
            <a:pPr eaLnBrk="1" hangingPunct="1"/>
            <a:r>
              <a:rPr lang="cs-CZ" sz="6000" smtClean="0">
                <a:latin typeface="Verdana" pitchFamily="34" charset="0"/>
              </a:rPr>
              <a:t>Matematika</a:t>
            </a:r>
          </a:p>
        </p:txBody>
      </p:sp>
      <p:sp>
        <p:nvSpPr>
          <p:cNvPr id="13314" name="Podnadpis 2"/>
          <p:cNvSpPr>
            <a:spLocks noGrp="1"/>
          </p:cNvSpPr>
          <p:nvPr>
            <p:ph type="subTitle" idx="4294967295"/>
          </p:nvPr>
        </p:nvSpPr>
        <p:spPr>
          <a:xfrm>
            <a:off x="1403350" y="3357563"/>
            <a:ext cx="6400800" cy="17526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cs-CZ" sz="4000" b="1" i="1" dirty="0" smtClean="0"/>
              <a:t>Násobení 7</a:t>
            </a:r>
          </a:p>
          <a:p>
            <a:pPr marL="0" indent="0" eaLnBrk="1" hangingPunct="1">
              <a:buNone/>
            </a:pPr>
            <a:r>
              <a:rPr lang="cs-CZ" sz="1200" dirty="0" smtClean="0"/>
              <a:t> </a:t>
            </a:r>
          </a:p>
          <a:p>
            <a:pPr marL="0" indent="0" eaLnBrk="1" hangingPunct="1">
              <a:buNone/>
            </a:pPr>
            <a:endParaRPr lang="cs-CZ" sz="1200" dirty="0" smtClean="0"/>
          </a:p>
          <a:p>
            <a:pPr marL="0" indent="0" eaLnBrk="1" hangingPunct="1">
              <a:buNone/>
            </a:pPr>
            <a:endParaRPr lang="cs-CZ" sz="1200" dirty="0" smtClean="0"/>
          </a:p>
          <a:p>
            <a:pPr marL="0" indent="0" eaLnBrk="1" hangingPunct="1">
              <a:buFont typeface="Arial" charset="0"/>
              <a:buNone/>
            </a:pPr>
            <a:endParaRPr lang="cs-CZ" sz="12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4941888"/>
            <a:ext cx="2376487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323850" y="260350"/>
            <a:ext cx="84248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/>
              <a:t>Najdi cestu pro berušku:</a:t>
            </a:r>
          </a:p>
        </p:txBody>
      </p:sp>
      <p:grpSp>
        <p:nvGrpSpPr>
          <p:cNvPr id="14339" name="Group 9"/>
          <p:cNvGrpSpPr>
            <a:grpSpLocks/>
          </p:cNvGrpSpPr>
          <p:nvPr/>
        </p:nvGrpSpPr>
        <p:grpSpPr bwMode="auto">
          <a:xfrm>
            <a:off x="1403350" y="1268413"/>
            <a:ext cx="792163" cy="720725"/>
            <a:chOff x="930" y="1434"/>
            <a:chExt cx="499" cy="454"/>
          </a:xfrm>
        </p:grpSpPr>
        <p:sp>
          <p:nvSpPr>
            <p:cNvPr id="14434" name="Oval 7"/>
            <p:cNvSpPr>
              <a:spLocks noChangeArrowheads="1"/>
            </p:cNvSpPr>
            <p:nvPr/>
          </p:nvSpPr>
          <p:spPr bwMode="auto">
            <a:xfrm>
              <a:off x="930" y="1434"/>
              <a:ext cx="499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35" name="Text Box 8"/>
            <p:cNvSpPr txBox="1">
              <a:spLocks noChangeArrowheads="1"/>
            </p:cNvSpPr>
            <p:nvPr/>
          </p:nvSpPr>
          <p:spPr bwMode="auto">
            <a:xfrm>
              <a:off x="1066" y="1480"/>
              <a:ext cx="31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0</a:t>
              </a:r>
            </a:p>
          </p:txBody>
        </p:sp>
      </p:grpSp>
      <p:grpSp>
        <p:nvGrpSpPr>
          <p:cNvPr id="14340" name="Group 10"/>
          <p:cNvGrpSpPr>
            <a:grpSpLocks/>
          </p:cNvGrpSpPr>
          <p:nvPr/>
        </p:nvGrpSpPr>
        <p:grpSpPr bwMode="auto">
          <a:xfrm>
            <a:off x="2268538" y="1916113"/>
            <a:ext cx="792162" cy="720725"/>
            <a:chOff x="930" y="1434"/>
            <a:chExt cx="499" cy="454"/>
          </a:xfrm>
        </p:grpSpPr>
        <p:sp>
          <p:nvSpPr>
            <p:cNvPr id="14432" name="Oval 11"/>
            <p:cNvSpPr>
              <a:spLocks noChangeArrowheads="1"/>
            </p:cNvSpPr>
            <p:nvPr/>
          </p:nvSpPr>
          <p:spPr bwMode="auto">
            <a:xfrm>
              <a:off x="930" y="1434"/>
              <a:ext cx="499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33" name="Text Box 12"/>
            <p:cNvSpPr txBox="1">
              <a:spLocks noChangeArrowheads="1"/>
            </p:cNvSpPr>
            <p:nvPr/>
          </p:nvSpPr>
          <p:spPr bwMode="auto">
            <a:xfrm>
              <a:off x="1066" y="1480"/>
              <a:ext cx="31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7</a:t>
              </a:r>
            </a:p>
          </p:txBody>
        </p:sp>
      </p:grpSp>
      <p:grpSp>
        <p:nvGrpSpPr>
          <p:cNvPr id="14341" name="Group 16"/>
          <p:cNvGrpSpPr>
            <a:grpSpLocks/>
          </p:cNvGrpSpPr>
          <p:nvPr/>
        </p:nvGrpSpPr>
        <p:grpSpPr bwMode="auto">
          <a:xfrm>
            <a:off x="1979613" y="2781300"/>
            <a:ext cx="863600" cy="720725"/>
            <a:chOff x="1973" y="1207"/>
            <a:chExt cx="544" cy="454"/>
          </a:xfrm>
        </p:grpSpPr>
        <p:sp>
          <p:nvSpPr>
            <p:cNvPr id="14430" name="Oval 14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31" name="Text Box 15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14</a:t>
              </a:r>
            </a:p>
          </p:txBody>
        </p:sp>
      </p:grpSp>
      <p:grpSp>
        <p:nvGrpSpPr>
          <p:cNvPr id="14342" name="Group 17"/>
          <p:cNvGrpSpPr>
            <a:grpSpLocks/>
          </p:cNvGrpSpPr>
          <p:nvPr/>
        </p:nvGrpSpPr>
        <p:grpSpPr bwMode="auto">
          <a:xfrm>
            <a:off x="1619250" y="3644900"/>
            <a:ext cx="863600" cy="720725"/>
            <a:chOff x="1973" y="1207"/>
            <a:chExt cx="544" cy="454"/>
          </a:xfrm>
        </p:grpSpPr>
        <p:sp>
          <p:nvSpPr>
            <p:cNvPr id="14428" name="Oval 18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29" name="Text Box 19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21</a:t>
              </a:r>
            </a:p>
          </p:txBody>
        </p:sp>
      </p:grpSp>
      <p:grpSp>
        <p:nvGrpSpPr>
          <p:cNvPr id="14343" name="Group 20"/>
          <p:cNvGrpSpPr>
            <a:grpSpLocks/>
          </p:cNvGrpSpPr>
          <p:nvPr/>
        </p:nvGrpSpPr>
        <p:grpSpPr bwMode="auto">
          <a:xfrm>
            <a:off x="2411413" y="4365625"/>
            <a:ext cx="863600" cy="720725"/>
            <a:chOff x="1973" y="1207"/>
            <a:chExt cx="544" cy="454"/>
          </a:xfrm>
        </p:grpSpPr>
        <p:sp>
          <p:nvSpPr>
            <p:cNvPr id="14426" name="Oval 21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27" name="Text Box 22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28</a:t>
              </a:r>
            </a:p>
          </p:txBody>
        </p:sp>
      </p:grpSp>
      <p:grpSp>
        <p:nvGrpSpPr>
          <p:cNvPr id="14344" name="Group 23"/>
          <p:cNvGrpSpPr>
            <a:grpSpLocks/>
          </p:cNvGrpSpPr>
          <p:nvPr/>
        </p:nvGrpSpPr>
        <p:grpSpPr bwMode="auto">
          <a:xfrm>
            <a:off x="2916238" y="3429000"/>
            <a:ext cx="863600" cy="720725"/>
            <a:chOff x="1973" y="1207"/>
            <a:chExt cx="544" cy="454"/>
          </a:xfrm>
        </p:grpSpPr>
        <p:sp>
          <p:nvSpPr>
            <p:cNvPr id="14424" name="Oval 24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25" name="Text Box 25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35</a:t>
              </a:r>
            </a:p>
          </p:txBody>
        </p:sp>
      </p:grpSp>
      <p:grpSp>
        <p:nvGrpSpPr>
          <p:cNvPr id="14345" name="Group 26"/>
          <p:cNvGrpSpPr>
            <a:grpSpLocks/>
          </p:cNvGrpSpPr>
          <p:nvPr/>
        </p:nvGrpSpPr>
        <p:grpSpPr bwMode="auto">
          <a:xfrm>
            <a:off x="4067175" y="2924175"/>
            <a:ext cx="863600" cy="720725"/>
            <a:chOff x="1973" y="1207"/>
            <a:chExt cx="544" cy="454"/>
          </a:xfrm>
        </p:grpSpPr>
        <p:sp>
          <p:nvSpPr>
            <p:cNvPr id="14422" name="Oval 27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23" name="Text Box 28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42</a:t>
              </a:r>
            </a:p>
          </p:txBody>
        </p:sp>
      </p:grpSp>
      <p:grpSp>
        <p:nvGrpSpPr>
          <p:cNvPr id="14346" name="Group 29"/>
          <p:cNvGrpSpPr>
            <a:grpSpLocks/>
          </p:cNvGrpSpPr>
          <p:nvPr/>
        </p:nvGrpSpPr>
        <p:grpSpPr bwMode="auto">
          <a:xfrm>
            <a:off x="5003800" y="2276475"/>
            <a:ext cx="863600" cy="720725"/>
            <a:chOff x="1973" y="1207"/>
            <a:chExt cx="544" cy="454"/>
          </a:xfrm>
        </p:grpSpPr>
        <p:sp>
          <p:nvSpPr>
            <p:cNvPr id="14420" name="Oval 30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21" name="Text Box 31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49</a:t>
              </a:r>
            </a:p>
          </p:txBody>
        </p:sp>
      </p:grpSp>
      <p:grpSp>
        <p:nvGrpSpPr>
          <p:cNvPr id="14347" name="Group 32"/>
          <p:cNvGrpSpPr>
            <a:grpSpLocks/>
          </p:cNvGrpSpPr>
          <p:nvPr/>
        </p:nvGrpSpPr>
        <p:grpSpPr bwMode="auto">
          <a:xfrm>
            <a:off x="6011863" y="2924175"/>
            <a:ext cx="863600" cy="720725"/>
            <a:chOff x="1973" y="1207"/>
            <a:chExt cx="544" cy="454"/>
          </a:xfrm>
        </p:grpSpPr>
        <p:sp>
          <p:nvSpPr>
            <p:cNvPr id="14418" name="Oval 33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19" name="Text Box 34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56</a:t>
              </a:r>
            </a:p>
          </p:txBody>
        </p:sp>
      </p:grpSp>
      <p:grpSp>
        <p:nvGrpSpPr>
          <p:cNvPr id="14348" name="Group 35"/>
          <p:cNvGrpSpPr>
            <a:grpSpLocks/>
          </p:cNvGrpSpPr>
          <p:nvPr/>
        </p:nvGrpSpPr>
        <p:grpSpPr bwMode="auto">
          <a:xfrm>
            <a:off x="6659563" y="3716338"/>
            <a:ext cx="863600" cy="720725"/>
            <a:chOff x="1973" y="1207"/>
            <a:chExt cx="544" cy="454"/>
          </a:xfrm>
        </p:grpSpPr>
        <p:sp>
          <p:nvSpPr>
            <p:cNvPr id="14416" name="Oval 36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17" name="Text Box 37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63</a:t>
              </a:r>
            </a:p>
          </p:txBody>
        </p:sp>
      </p:grpSp>
      <p:grpSp>
        <p:nvGrpSpPr>
          <p:cNvPr id="14349" name="Group 38"/>
          <p:cNvGrpSpPr>
            <a:grpSpLocks/>
          </p:cNvGrpSpPr>
          <p:nvPr/>
        </p:nvGrpSpPr>
        <p:grpSpPr bwMode="auto">
          <a:xfrm>
            <a:off x="7164388" y="4581525"/>
            <a:ext cx="863600" cy="720725"/>
            <a:chOff x="1973" y="1207"/>
            <a:chExt cx="544" cy="454"/>
          </a:xfrm>
        </p:grpSpPr>
        <p:sp>
          <p:nvSpPr>
            <p:cNvPr id="14414" name="Oval 39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15" name="Text Box 40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70</a:t>
              </a:r>
            </a:p>
          </p:txBody>
        </p:sp>
      </p:grpSp>
      <p:grpSp>
        <p:nvGrpSpPr>
          <p:cNvPr id="14353" name="Group 47"/>
          <p:cNvGrpSpPr>
            <a:grpSpLocks/>
          </p:cNvGrpSpPr>
          <p:nvPr/>
        </p:nvGrpSpPr>
        <p:grpSpPr bwMode="auto">
          <a:xfrm>
            <a:off x="3286125" y="5072063"/>
            <a:ext cx="863600" cy="720725"/>
            <a:chOff x="1973" y="1207"/>
            <a:chExt cx="544" cy="454"/>
          </a:xfrm>
        </p:grpSpPr>
        <p:sp>
          <p:nvSpPr>
            <p:cNvPr id="14412" name="Oval 48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13" name="Text Box 49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32</a:t>
              </a:r>
            </a:p>
          </p:txBody>
        </p:sp>
      </p:grpSp>
      <p:grpSp>
        <p:nvGrpSpPr>
          <p:cNvPr id="14354" name="Group 50"/>
          <p:cNvGrpSpPr>
            <a:grpSpLocks/>
          </p:cNvGrpSpPr>
          <p:nvPr/>
        </p:nvGrpSpPr>
        <p:grpSpPr bwMode="auto">
          <a:xfrm>
            <a:off x="6000750" y="5000625"/>
            <a:ext cx="863600" cy="720725"/>
            <a:chOff x="1973" y="1207"/>
            <a:chExt cx="544" cy="454"/>
          </a:xfrm>
        </p:grpSpPr>
        <p:sp>
          <p:nvSpPr>
            <p:cNvPr id="14410" name="Oval 51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11" name="Text Box 52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68</a:t>
              </a:r>
            </a:p>
          </p:txBody>
        </p:sp>
      </p:grpSp>
      <p:grpSp>
        <p:nvGrpSpPr>
          <p:cNvPr id="14358" name="Group 62"/>
          <p:cNvGrpSpPr>
            <a:grpSpLocks/>
          </p:cNvGrpSpPr>
          <p:nvPr/>
        </p:nvGrpSpPr>
        <p:grpSpPr bwMode="auto">
          <a:xfrm>
            <a:off x="5357813" y="3929063"/>
            <a:ext cx="863600" cy="720725"/>
            <a:chOff x="1973" y="1207"/>
            <a:chExt cx="544" cy="454"/>
          </a:xfrm>
        </p:grpSpPr>
        <p:sp>
          <p:nvSpPr>
            <p:cNvPr id="14408" name="Oval 63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09" name="Text Box 64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66</a:t>
              </a:r>
            </a:p>
          </p:txBody>
        </p:sp>
      </p:grpSp>
      <p:grpSp>
        <p:nvGrpSpPr>
          <p:cNvPr id="14359" name="Group 65"/>
          <p:cNvGrpSpPr>
            <a:grpSpLocks/>
          </p:cNvGrpSpPr>
          <p:nvPr/>
        </p:nvGrpSpPr>
        <p:grpSpPr bwMode="auto">
          <a:xfrm>
            <a:off x="4071938" y="4000500"/>
            <a:ext cx="863600" cy="720725"/>
            <a:chOff x="1973" y="1207"/>
            <a:chExt cx="544" cy="454"/>
          </a:xfrm>
        </p:grpSpPr>
        <p:sp>
          <p:nvSpPr>
            <p:cNvPr id="14406" name="Oval 66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07" name="Text Box 67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59</a:t>
              </a:r>
            </a:p>
          </p:txBody>
        </p:sp>
      </p:grpSp>
      <p:grpSp>
        <p:nvGrpSpPr>
          <p:cNvPr id="14360" name="Group 68"/>
          <p:cNvGrpSpPr>
            <a:grpSpLocks/>
          </p:cNvGrpSpPr>
          <p:nvPr/>
        </p:nvGrpSpPr>
        <p:grpSpPr bwMode="auto">
          <a:xfrm>
            <a:off x="4714875" y="5072063"/>
            <a:ext cx="863600" cy="720725"/>
            <a:chOff x="1973" y="1207"/>
            <a:chExt cx="544" cy="454"/>
          </a:xfrm>
        </p:grpSpPr>
        <p:sp>
          <p:nvSpPr>
            <p:cNvPr id="14404" name="Oval 69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05" name="Text Box 70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44</a:t>
              </a:r>
            </a:p>
          </p:txBody>
        </p:sp>
      </p:grpSp>
      <p:grpSp>
        <p:nvGrpSpPr>
          <p:cNvPr id="14362" name="Group 74"/>
          <p:cNvGrpSpPr>
            <a:grpSpLocks/>
          </p:cNvGrpSpPr>
          <p:nvPr/>
        </p:nvGrpSpPr>
        <p:grpSpPr bwMode="auto">
          <a:xfrm>
            <a:off x="714375" y="2071688"/>
            <a:ext cx="863600" cy="720725"/>
            <a:chOff x="1973" y="1207"/>
            <a:chExt cx="544" cy="454"/>
          </a:xfrm>
        </p:grpSpPr>
        <p:sp>
          <p:nvSpPr>
            <p:cNvPr id="14402" name="Oval 75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03" name="Text Box 76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 9</a:t>
              </a:r>
            </a:p>
          </p:txBody>
        </p:sp>
      </p:grpSp>
      <p:grpSp>
        <p:nvGrpSpPr>
          <p:cNvPr id="14363" name="Group 77"/>
          <p:cNvGrpSpPr>
            <a:grpSpLocks/>
          </p:cNvGrpSpPr>
          <p:nvPr/>
        </p:nvGrpSpPr>
        <p:grpSpPr bwMode="auto">
          <a:xfrm>
            <a:off x="571500" y="3071813"/>
            <a:ext cx="863600" cy="720725"/>
            <a:chOff x="1973" y="1207"/>
            <a:chExt cx="544" cy="454"/>
          </a:xfrm>
        </p:grpSpPr>
        <p:sp>
          <p:nvSpPr>
            <p:cNvPr id="14400" name="Oval 78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401" name="Text Box 79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8</a:t>
              </a:r>
            </a:p>
          </p:txBody>
        </p:sp>
      </p:grpSp>
      <p:grpSp>
        <p:nvGrpSpPr>
          <p:cNvPr id="14364" name="Group 80"/>
          <p:cNvGrpSpPr>
            <a:grpSpLocks/>
          </p:cNvGrpSpPr>
          <p:nvPr/>
        </p:nvGrpSpPr>
        <p:grpSpPr bwMode="auto">
          <a:xfrm>
            <a:off x="571500" y="4286250"/>
            <a:ext cx="863600" cy="720725"/>
            <a:chOff x="1973" y="1207"/>
            <a:chExt cx="544" cy="454"/>
          </a:xfrm>
        </p:grpSpPr>
        <p:sp>
          <p:nvSpPr>
            <p:cNvPr id="14398" name="Oval 81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99" name="Text Box 82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13</a:t>
              </a:r>
            </a:p>
          </p:txBody>
        </p:sp>
      </p:grpSp>
      <p:grpSp>
        <p:nvGrpSpPr>
          <p:cNvPr id="14365" name="Group 83"/>
          <p:cNvGrpSpPr>
            <a:grpSpLocks/>
          </p:cNvGrpSpPr>
          <p:nvPr/>
        </p:nvGrpSpPr>
        <p:grpSpPr bwMode="auto">
          <a:xfrm>
            <a:off x="1785938" y="5143500"/>
            <a:ext cx="863600" cy="720725"/>
            <a:chOff x="1973" y="1207"/>
            <a:chExt cx="544" cy="454"/>
          </a:xfrm>
        </p:grpSpPr>
        <p:sp>
          <p:nvSpPr>
            <p:cNvPr id="14396" name="Oval 84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97" name="Text Box 85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37</a:t>
              </a:r>
            </a:p>
          </p:txBody>
        </p:sp>
      </p:grpSp>
      <p:grpSp>
        <p:nvGrpSpPr>
          <p:cNvPr id="14367" name="Group 89"/>
          <p:cNvGrpSpPr>
            <a:grpSpLocks/>
          </p:cNvGrpSpPr>
          <p:nvPr/>
        </p:nvGrpSpPr>
        <p:grpSpPr bwMode="auto">
          <a:xfrm>
            <a:off x="3500438" y="2000250"/>
            <a:ext cx="863600" cy="720725"/>
            <a:chOff x="1973" y="1207"/>
            <a:chExt cx="544" cy="454"/>
          </a:xfrm>
        </p:grpSpPr>
        <p:sp>
          <p:nvSpPr>
            <p:cNvPr id="14394" name="Oval 90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95" name="Text Box 91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 29</a:t>
              </a:r>
            </a:p>
          </p:txBody>
        </p:sp>
      </p:grpSp>
      <p:grpSp>
        <p:nvGrpSpPr>
          <p:cNvPr id="14370" name="Group 101"/>
          <p:cNvGrpSpPr>
            <a:grpSpLocks/>
          </p:cNvGrpSpPr>
          <p:nvPr/>
        </p:nvGrpSpPr>
        <p:grpSpPr bwMode="auto">
          <a:xfrm>
            <a:off x="6072188" y="1643063"/>
            <a:ext cx="863600" cy="720725"/>
            <a:chOff x="1973" y="1207"/>
            <a:chExt cx="544" cy="454"/>
          </a:xfrm>
        </p:grpSpPr>
        <p:sp>
          <p:nvSpPr>
            <p:cNvPr id="14392" name="Oval 102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93" name="Text Box 103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47</a:t>
              </a:r>
            </a:p>
          </p:txBody>
        </p:sp>
      </p:grpSp>
      <p:grpSp>
        <p:nvGrpSpPr>
          <p:cNvPr id="14371" name="Group 104"/>
          <p:cNvGrpSpPr>
            <a:grpSpLocks/>
          </p:cNvGrpSpPr>
          <p:nvPr/>
        </p:nvGrpSpPr>
        <p:grpSpPr bwMode="auto">
          <a:xfrm>
            <a:off x="7358063" y="2714625"/>
            <a:ext cx="863600" cy="720725"/>
            <a:chOff x="1973" y="1207"/>
            <a:chExt cx="544" cy="454"/>
          </a:xfrm>
        </p:grpSpPr>
        <p:sp>
          <p:nvSpPr>
            <p:cNvPr id="14390" name="Oval 105"/>
            <p:cNvSpPr>
              <a:spLocks noChangeArrowheads="1"/>
            </p:cNvSpPr>
            <p:nvPr/>
          </p:nvSpPr>
          <p:spPr bwMode="auto">
            <a:xfrm>
              <a:off x="1973" y="1207"/>
              <a:ext cx="544" cy="454"/>
            </a:xfrm>
            <a:prstGeom prst="ellipse">
              <a:avLst/>
            </a:prstGeom>
            <a:solidFill>
              <a:schemeClr val="bg2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4391" name="Text Box 106"/>
            <p:cNvSpPr txBox="1">
              <a:spLocks noChangeArrowheads="1"/>
            </p:cNvSpPr>
            <p:nvPr/>
          </p:nvSpPr>
          <p:spPr bwMode="auto">
            <a:xfrm>
              <a:off x="2018" y="1253"/>
              <a:ext cx="454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800" b="1"/>
                <a:t>53</a:t>
              </a:r>
            </a:p>
          </p:txBody>
        </p:sp>
      </p:grpSp>
      <p:grpSp>
        <p:nvGrpSpPr>
          <p:cNvPr id="14446" name="Group 110"/>
          <p:cNvGrpSpPr>
            <a:grpSpLocks/>
          </p:cNvGrpSpPr>
          <p:nvPr/>
        </p:nvGrpSpPr>
        <p:grpSpPr bwMode="auto">
          <a:xfrm rot="7963882">
            <a:off x="502444" y="299244"/>
            <a:ext cx="973138" cy="1041400"/>
            <a:chOff x="3288" y="754"/>
            <a:chExt cx="1134" cy="1179"/>
          </a:xfrm>
        </p:grpSpPr>
        <p:grpSp>
          <p:nvGrpSpPr>
            <p:cNvPr id="2" name="Group 11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4369" name="Group 11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4373" name="Group 11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4377" name="Group 11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4379" name="Group 11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4381" name="Group 11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4388" name="Oval 11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4389" name="Line 11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4382" name="Oval 11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4383" name="Oval 12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4384" name="Oval 1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4385" name="Oval 1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4386" name="Oval 1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4387" name="Oval 1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4380" name="Oval 1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4378" name="Oval 12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4374" name="Line 12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4375" name="Line 12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4376" name="Line 12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3" name="Line 13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4" name="Line 13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4372" name="Line 13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5" name="Group 13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6" name="Oval 13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4366" name="Oval 13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7" name="Oval 13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4368" name="Oval 13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33333E-6 C 0.00694 0.01389 0.01389 0.02408 0.02292 0.03611 C 0.03854 0.05695 0.01736 0.03241 0.02917 0.05278 C 0.03281 0.05903 0.04167 0.06945 0.04167 0.06945 C 0.04236 0.07222 0.04219 0.0757 0.04375 0.07778 C 0.05122 0.08773 0.0599 0.09144 0.06875 0.09722 C 0.07778 0.10324 0.07188 0.10278 0.07708 0.10278 " pathEditMode="relative" ptsTypes="ffffffA">
                                      <p:cBhvr>
                                        <p:cTn id="6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08 0.10278 C 0.08681 0.12222 0.08125 0.11574 0.09167 0.125 C 0.09444 0.13056 0.09722 0.13611 0.1 0.14167 C 0.10122 0.14421 0.10069 0.14769 0.10208 0.15 C 0.10573 0.15625 0.11128 0.16019 0.11458 0.16667 C 0.11597 0.16945 0.11684 0.17292 0.11875 0.175 C 0.12049 0.17685 0.12309 0.17639 0.125 0.17778 C 0.12726 0.17917 0.12917 0.18148 0.13125 0.18333 C 0.13611 0.19306 0.13941 0.19908 0.14792 0.20278 C 0.15556 0.21296 0.16181 0.22222 0.17292 0.22222 " pathEditMode="relative" ptsTypes="fffffffffA">
                                      <p:cBhvr>
                                        <p:cTn id="9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291 0.22223 C 0.17361 0.21852 0.17326 0.21412 0.175 0.21112 C 0.18021 0.20255 0.19392 0.21112 0.2 0.21389 C 0.20139 0.21667 0.20312 0.21922 0.20416 0.22223 C 0.2059 0.22755 0.20833 0.23889 0.20833 0.23889 C 0.20816 0.23959 0.2059 0.25834 0.20416 0.26112 C 0.20086 0.26667 0.18264 0.28311 0.17916 0.28612 C 0.175 0.28982 0.17083 0.29352 0.16666 0.29723 C 0.16458 0.29908 0.16041 0.30278 0.16041 0.30278 C 0.15902 0.30556 0.15833 0.30926 0.15625 0.31112 C 0.15503 0.31204 0.13958 0.31667 0.1375 0.32223 C 0.13628 0.32547 0.1375 0.32963 0.1375 0.33334 " pathEditMode="relative" ptsTypes="fffffffffffA">
                                      <p:cBhvr>
                                        <p:cTn id="12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75 0.33334 C 0.13889 0.33612 0.14132 0.33843 0.14166 0.34167 C 0.14184 0.34283 0.13836 0.35903 0.1375 0.36112 C 0.13385 0.36991 0.12743 0.37662 0.125 0.38612 C 0.1243 0.38889 0.12413 0.3919 0.12291 0.39445 C 0.12135 0.39769 0.1184 0.39977 0.11666 0.40278 C 0.11354 0.40811 0.11111 0.41389 0.10833 0.41945 C 0.1059 0.42431 0.10416 0.43612 0.10416 0.43612 C 0.10486 0.44283 0.10833 0.45857 0.10833 0.46667 " pathEditMode="relative" ptsTypes="ffffffffA">
                                      <p:cBhvr>
                                        <p:cTn id="15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833 0.46667 C 0.11389 0.47778 0.11684 0.47616 0.125 0.48333 C 0.1309 0.49514 0.13836 0.50671 0.14583 0.51667 C 0.15139 0.53889 0.14305 0.51296 0.15416 0.52778 C 0.15573 0.52986 0.15521 0.53357 0.15625 0.53611 C 0.15868 0.5419 0.16041 0.54908 0.16458 0.55278 C 0.16875 0.55648 0.17708 0.56389 0.17708 0.56389 C 0.18107 0.57176 0.18767 0.58611 0.19583 0.58611 " pathEditMode="relative" ptsTypes="fffffffA">
                                      <p:cBhvr>
                                        <p:cTn id="18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583 0.58612 C 0.19792 0.58426 0.19983 0.58195 0.20208 0.58056 C 0.20399 0.57917 0.2066 0.57963 0.20833 0.57778 C 0.21024 0.5757 0.21076 0.572 0.2125 0.56945 C 0.22431 0.55162 0.22031 0.55487 0.23125 0.55 C 0.24618 0.52014 0.22292 0.56551 0.24167 0.53334 C 0.24479 0.52801 0.25 0.51667 0.25 0.51667 C 0.25365 0.49213 0.25833 0.46945 0.25833 0.44445 " pathEditMode="relative" ptsTypes="fffffffA">
                                      <p:cBhvr>
                                        <p:cTn id="21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5833 0.44444 C 0.26076 0.43449 0.26128 0.41273 0.26667 0.40556 C 0.26875 0.40278 0.27101 0.40023 0.27292 0.39722 C 0.27448 0.39468 0.27604 0.3919 0.27708 0.38889 C 0.27813 0.38634 0.27743 0.38218 0.27917 0.38056 C 0.28281 0.37708 0.2875 0.37685 0.29167 0.375 C 0.29375 0.37407 0.29601 0.37384 0.29792 0.37222 C 0.31285 0.35903 0.32014 0.36319 0.34167 0.36111 C 0.35069 0.36019 0.35972 0.35926 0.36875 0.35833 C 0.37569 0.35532 0.37274 0.35556 0.37708 0.35556 " pathEditMode="relative" ptsTypes="fffffffffA">
                                      <p:cBhvr>
                                        <p:cTn id="24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7708 0.35556 C 0.39028 0.34978 0.39844 0.34399 0.41042 0.33334 C 0.4125 0.33149 0.41458 0.32964 0.41667 0.32779 C 0.41875 0.32593 0.42292 0.32223 0.42292 0.32223 C 0.42882 0.31042 0.43715 0.30487 0.44583 0.29723 C 0.46146 0.28334 0.4434 0.29283 0.45833 0.28612 C 0.46042 0.28334 0.46233 0.28033 0.46458 0.27779 C 0.46649 0.2757 0.46944 0.27501 0.47083 0.27223 C 0.47309 0.26737 0.475 0.25556 0.475 0.25556 " pathEditMode="relative" ptsTypes="ffffffffA">
                                      <p:cBhvr>
                                        <p:cTn id="27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75 0.25579 C 0.49236 0.25671 0.50973 0.25718 0.52709 0.25857 C 0.54167 0.25972 0.55539 0.27431 0.56459 0.28912 C 0.57049 0.29861 0.5691 0.30417 0.57709 0.31134 C 0.58073 0.32593 0.58768 0.33935 0.59584 0.35023 " pathEditMode="relative" ptsTypes="ffffA">
                                      <p:cBhvr>
                                        <p:cTn id="30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9583 0.35024 C 0.60347 0.38056 0.59132 0.3345 0.60208 0.3669 C 0.60556 0.37732 0.60764 0.38936 0.61042 0.40024 C 0.61128 0.40348 0.61354 0.40556 0.61458 0.40857 C 0.61632 0.41389 0.61736 0.41968 0.61875 0.42524 C 0.62049 0.43218 0.63125 0.4544 0.63333 0.45857 C 0.64063 0.47338 0.65139 0.48357 0.66458 0.48357 " pathEditMode="relative" ptsTypes="ffffffA">
                                      <p:cBhvr>
                                        <p:cTn id="33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6459 0.48357 C 0.67431 0.48681 0.68195 0.49306 0.69167 0.49746 C 0.69636 0.49954 0.70417 0.50857 0.70417 0.50857 C 0.70695 0.51413 0.70973 0.51968 0.7125 0.52524 C 0.71702 0.53427 0.71823 0.54908 0.72292 0.55857 C 0.72448 0.56181 0.72865 0.56297 0.72917 0.56691 C 0.73073 0.57779 0.72917 0.58913 0.72917 0.60024 " pathEditMode="relative" ptsTypes="ffffffA">
                                      <p:cBhvr>
                                        <p:cTn id="36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2916 0.60024 C 0.72691 0.61366 0.72535 0.60903 0.71927 0.6169 C 0.71562 0.62825 0.70989 0.63125 0.70382 0.63912 C 0.70225 0.64121 0.70121 0.64491 0.69965 0.64746 C 0.69392 0.65695 0.6875 0.66713 0.68125 0.67524 C 0.68038 0.67801 0.67882 0.68033 0.67847 0.68357 C 0.67778 0.69491 0.68455 0.71227 0.68698 0.71968 C 0.68941 0.72709 0.68871 0.73727 0.69114 0.74468 C 0.69739 0.7632 0.6901 0.7426 0.69826 0.76135 C 0.70243 0.77107 0.70416 0.77917 0.70955 0.78635 C 0.7151 0.78542 0.72083 0.78519 0.72639 0.78357 C 0.7368 0.78056 0.74653 0.76968 0.75746 0.76968 " pathEditMode="relative" rAng="0" ptsTypes="fffffffffffA">
                                      <p:cBhvr>
                                        <p:cTn id="39" dur="1000" fill="hold"/>
                                        <p:tgtEl>
                                          <p:spTgt spid="14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0" y="9300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4"/>
          <p:cNvSpPr>
            <a:spLocks noChangeArrowheads="1"/>
          </p:cNvSpPr>
          <p:nvPr/>
        </p:nvSpPr>
        <p:spPr bwMode="auto">
          <a:xfrm>
            <a:off x="539750" y="404813"/>
            <a:ext cx="83518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/>
              <a:t>Která čísla jsou ukrytá pod beruškou?</a:t>
            </a:r>
          </a:p>
        </p:txBody>
      </p:sp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1042988" y="1844675"/>
            <a:ext cx="720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0</a:t>
            </a:r>
          </a:p>
        </p:txBody>
      </p:sp>
      <p:sp>
        <p:nvSpPr>
          <p:cNvPr id="15363" name="Text Box 6"/>
          <p:cNvSpPr txBox="1">
            <a:spLocks noChangeArrowheads="1"/>
          </p:cNvSpPr>
          <p:nvPr/>
        </p:nvSpPr>
        <p:spPr bwMode="auto">
          <a:xfrm>
            <a:off x="2627313" y="1844675"/>
            <a:ext cx="720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7</a:t>
            </a:r>
          </a:p>
        </p:txBody>
      </p:sp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4211638" y="1844675"/>
            <a:ext cx="720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14</a:t>
            </a:r>
          </a:p>
        </p:txBody>
      </p:sp>
      <p:sp>
        <p:nvSpPr>
          <p:cNvPr id="15365" name="Text Box 8"/>
          <p:cNvSpPr txBox="1">
            <a:spLocks noChangeArrowheads="1"/>
          </p:cNvSpPr>
          <p:nvPr/>
        </p:nvSpPr>
        <p:spPr bwMode="auto">
          <a:xfrm>
            <a:off x="6084888" y="1844675"/>
            <a:ext cx="720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21</a:t>
            </a:r>
          </a:p>
        </p:txBody>
      </p:sp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1763713" y="3429000"/>
            <a:ext cx="7207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28</a:t>
            </a:r>
          </a:p>
        </p:txBody>
      </p:sp>
      <p:sp>
        <p:nvSpPr>
          <p:cNvPr id="15367" name="Text Box 10"/>
          <p:cNvSpPr txBox="1">
            <a:spLocks noChangeArrowheads="1"/>
          </p:cNvSpPr>
          <p:nvPr/>
        </p:nvSpPr>
        <p:spPr bwMode="auto">
          <a:xfrm>
            <a:off x="900113" y="5084763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56</a:t>
            </a:r>
          </a:p>
        </p:txBody>
      </p:sp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3492500" y="3357563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35</a:t>
            </a:r>
          </a:p>
        </p:txBody>
      </p:sp>
      <p:sp>
        <p:nvSpPr>
          <p:cNvPr id="15369" name="Text Box 12"/>
          <p:cNvSpPr txBox="1">
            <a:spLocks noChangeArrowheads="1"/>
          </p:cNvSpPr>
          <p:nvPr/>
        </p:nvSpPr>
        <p:spPr bwMode="auto">
          <a:xfrm>
            <a:off x="5292725" y="3357563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42</a:t>
            </a:r>
          </a:p>
        </p:txBody>
      </p:sp>
      <p:sp>
        <p:nvSpPr>
          <p:cNvPr id="15370" name="Text Box 13"/>
          <p:cNvSpPr txBox="1">
            <a:spLocks noChangeArrowheads="1"/>
          </p:cNvSpPr>
          <p:nvPr/>
        </p:nvSpPr>
        <p:spPr bwMode="auto">
          <a:xfrm>
            <a:off x="7235825" y="3284538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49</a:t>
            </a:r>
          </a:p>
        </p:txBody>
      </p:sp>
      <p:sp>
        <p:nvSpPr>
          <p:cNvPr id="15371" name="Text Box 14"/>
          <p:cNvSpPr txBox="1">
            <a:spLocks noChangeArrowheads="1"/>
          </p:cNvSpPr>
          <p:nvPr/>
        </p:nvSpPr>
        <p:spPr bwMode="auto">
          <a:xfrm>
            <a:off x="2700338" y="5084763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63</a:t>
            </a:r>
          </a:p>
        </p:txBody>
      </p:sp>
      <p:sp>
        <p:nvSpPr>
          <p:cNvPr id="15372" name="Text Box 15"/>
          <p:cNvSpPr txBox="1">
            <a:spLocks noChangeArrowheads="1"/>
          </p:cNvSpPr>
          <p:nvPr/>
        </p:nvSpPr>
        <p:spPr bwMode="auto">
          <a:xfrm>
            <a:off x="4427538" y="5084763"/>
            <a:ext cx="720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70</a:t>
            </a:r>
          </a:p>
        </p:txBody>
      </p:sp>
      <p:grpSp>
        <p:nvGrpSpPr>
          <p:cNvPr id="16398" name="Group 14"/>
          <p:cNvGrpSpPr>
            <a:grpSpLocks/>
          </p:cNvGrpSpPr>
          <p:nvPr/>
        </p:nvGrpSpPr>
        <p:grpSpPr bwMode="auto">
          <a:xfrm rot="3623900">
            <a:off x="4078288" y="1546225"/>
            <a:ext cx="1117600" cy="1139825"/>
            <a:chOff x="3288" y="754"/>
            <a:chExt cx="1134" cy="1179"/>
          </a:xfrm>
        </p:grpSpPr>
        <p:grpSp>
          <p:nvGrpSpPr>
            <p:cNvPr id="15486" name="Group 1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5492" name="Group 1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5496" name="Group 1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5500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5502" name="Group 1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5504" name="Group 2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5511" name="Oval 2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5512" name="Line 2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5505" name="Oval 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506" name="Oval 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507" name="Oval 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508" name="Oval 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509" name="Oval 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510" name="Oval 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5503" name="Oval 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5501" name="Oval 3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5497" name="Line 3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98" name="Line 3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99" name="Line 3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5493" name="Line 3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94" name="Line 3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95" name="Line 3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5487" name="Group 3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5488" name="Oval 3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89" name="Oval 3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90" name="Oval 4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91" name="Oval 4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16426" name="Group 42"/>
          <p:cNvGrpSpPr>
            <a:grpSpLocks/>
          </p:cNvGrpSpPr>
          <p:nvPr/>
        </p:nvGrpSpPr>
        <p:grpSpPr bwMode="auto">
          <a:xfrm rot="3623900">
            <a:off x="1487488" y="3057525"/>
            <a:ext cx="1117600" cy="1139825"/>
            <a:chOff x="3288" y="754"/>
            <a:chExt cx="1134" cy="1179"/>
          </a:xfrm>
        </p:grpSpPr>
        <p:grpSp>
          <p:nvGrpSpPr>
            <p:cNvPr id="15459" name="Group 4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5465" name="Group 4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5469" name="Group 4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5473" name="Group 4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5475" name="Group 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5477" name="Group 4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5484" name="Oval 4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5485" name="Line 5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5478" name="Oval 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79" name="Oval 5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80" name="Oval 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81" name="Oval 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82" name="Oval 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83" name="Oval 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5476" name="Oval 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5474" name="Oval 5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5470" name="Line 5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71" name="Line 6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72" name="Line 6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5466" name="Line 6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67" name="Line 6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68" name="Line 6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5460" name="Group 6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5461" name="Oval 6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62" name="Oval 6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63" name="Oval 6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64" name="Oval 6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16454" name="Group 70"/>
          <p:cNvGrpSpPr>
            <a:grpSpLocks/>
          </p:cNvGrpSpPr>
          <p:nvPr/>
        </p:nvGrpSpPr>
        <p:grpSpPr bwMode="auto">
          <a:xfrm rot="3623900">
            <a:off x="3359151" y="3057525"/>
            <a:ext cx="1117600" cy="1139825"/>
            <a:chOff x="3288" y="754"/>
            <a:chExt cx="1134" cy="1179"/>
          </a:xfrm>
        </p:grpSpPr>
        <p:grpSp>
          <p:nvGrpSpPr>
            <p:cNvPr id="15432" name="Group 7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5438" name="Group 7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5442" name="Group 7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5446" name="Group 7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5448" name="Group 7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5450" name="Group 7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5457" name="Oval 7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5458" name="Line 7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5451" name="Oval 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52" name="Oval 8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53" name="Oval 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54" name="Oval 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55" name="Oval 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56" name="Oval 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5449" name="Oval 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5447" name="Oval 8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5443" name="Line 8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44" name="Line 8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45" name="Line 8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5439" name="Line 9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40" name="Line 9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41" name="Line 9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5433" name="Group 9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5434" name="Oval 9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35" name="Oval 9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36" name="Oval 9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37" name="Oval 9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16482" name="Group 98"/>
          <p:cNvGrpSpPr>
            <a:grpSpLocks/>
          </p:cNvGrpSpPr>
          <p:nvPr/>
        </p:nvGrpSpPr>
        <p:grpSpPr bwMode="auto">
          <a:xfrm rot="3623900">
            <a:off x="766763" y="4786312"/>
            <a:ext cx="1117600" cy="1139825"/>
            <a:chOff x="3288" y="754"/>
            <a:chExt cx="1134" cy="1179"/>
          </a:xfrm>
        </p:grpSpPr>
        <p:grpSp>
          <p:nvGrpSpPr>
            <p:cNvPr id="15405" name="Group 9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5411" name="Group 10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5415" name="Group 10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5419" name="Group 10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5421" name="Group 10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5423" name="Group 10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5430" name="Oval 10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5431" name="Line 10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5424" name="Oval 1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25" name="Oval 1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26" name="Oval 1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27" name="Oval 1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28" name="Oval 1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29" name="Oval 1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5422" name="Oval 1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5420" name="Oval 11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5416" name="Line 11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17" name="Line 11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418" name="Line 11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5412" name="Line 11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13" name="Line 11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414" name="Line 12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5406" name="Group 12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5407" name="Oval 12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08" name="Oval 12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09" name="Oval 12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410" name="Oval 12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16510" name="Group 126"/>
          <p:cNvGrpSpPr>
            <a:grpSpLocks/>
          </p:cNvGrpSpPr>
          <p:nvPr/>
        </p:nvGrpSpPr>
        <p:grpSpPr bwMode="auto">
          <a:xfrm rot="3623900">
            <a:off x="4151313" y="4786312"/>
            <a:ext cx="1117600" cy="1139825"/>
            <a:chOff x="3288" y="754"/>
            <a:chExt cx="1134" cy="1179"/>
          </a:xfrm>
        </p:grpSpPr>
        <p:grpSp>
          <p:nvGrpSpPr>
            <p:cNvPr id="15378" name="Group 12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5384" name="Group 12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5388" name="Group 12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5392" name="Group 13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5394" name="Group 13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5396" name="Group 13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5403" name="Oval 13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5404" name="Line 13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5397" name="Oval 1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398" name="Oval 13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399" name="Oval 13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00" name="Oval 1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01" name="Oval 1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5402" name="Oval 1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5395" name="Oval 1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5393" name="Oval 14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5389" name="Line 14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390" name="Line 14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5391" name="Line 14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5385" name="Line 14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386" name="Line 14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5387" name="Line 14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5379" name="Group 14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5380" name="Oval 15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381" name="Oval 15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382" name="Oval 15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5383" name="Oval 15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6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6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16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16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16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/>
          </p:cNvSpPr>
          <p:nvPr/>
        </p:nvSpPr>
        <p:spPr bwMode="auto">
          <a:xfrm>
            <a:off x="457200" y="274638"/>
            <a:ext cx="8229600" cy="63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3200" b="1"/>
              <a:t>Násobení 7 s názorem.</a:t>
            </a:r>
            <a:br>
              <a:rPr lang="cs-CZ" sz="3200" b="1"/>
            </a:br>
            <a:r>
              <a:rPr lang="cs-CZ" sz="3200" b="1"/>
              <a:t>Spočítej všechny tečky.</a:t>
            </a:r>
          </a:p>
        </p:txBody>
      </p:sp>
      <p:grpSp>
        <p:nvGrpSpPr>
          <p:cNvPr id="23557" name="Group 5"/>
          <p:cNvGrpSpPr>
            <a:grpSpLocks/>
          </p:cNvGrpSpPr>
          <p:nvPr/>
        </p:nvGrpSpPr>
        <p:grpSpPr bwMode="auto">
          <a:xfrm rot="2539950">
            <a:off x="395288" y="1412875"/>
            <a:ext cx="1152525" cy="1187450"/>
            <a:chOff x="3288" y="754"/>
            <a:chExt cx="1134" cy="1179"/>
          </a:xfrm>
        </p:grpSpPr>
        <p:grpSp>
          <p:nvGrpSpPr>
            <p:cNvPr id="16673" name="Group 6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679" name="Group 7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683" name="Group 8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687" name="Group 9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689" name="Group 1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691" name="Group 1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698" name="Oval 1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699" name="Line 1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692" name="Oval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93" name="Oval 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94" name="Oval 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95" name="Oval 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96" name="Oval 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97" name="Oval 1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690" name="Oval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688" name="Oval 21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684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85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86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680" name="Line 25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81" name="Line 26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82" name="Line 27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674" name="Group 28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675" name="Oval 29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76" name="Oval 30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77" name="Oval 31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78" name="Oval 32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585" name="Group 33"/>
          <p:cNvGrpSpPr>
            <a:grpSpLocks/>
          </p:cNvGrpSpPr>
          <p:nvPr/>
        </p:nvGrpSpPr>
        <p:grpSpPr bwMode="auto">
          <a:xfrm rot="2539950">
            <a:off x="1692275" y="1484313"/>
            <a:ext cx="1152525" cy="1187450"/>
            <a:chOff x="3288" y="754"/>
            <a:chExt cx="1134" cy="1179"/>
          </a:xfrm>
        </p:grpSpPr>
        <p:grpSp>
          <p:nvGrpSpPr>
            <p:cNvPr id="16646" name="Group 34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652" name="Group 35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656" name="Group 36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660" name="Group 37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662" name="Group 3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664" name="Group 3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671" name="Oval 4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672" name="Line 4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665" name="Oval 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66" name="Oval 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67" name="Oval 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68" name="Oval 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69" name="Oval 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70" name="Oval 4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663" name="Oval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661" name="Oval 49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657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58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59" name="Line 52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653" name="Line 53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54" name="Line 54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55" name="Line 55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647" name="Group 56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648" name="Oval 57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49" name="Oval 58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50" name="Oval 59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51" name="Oval 60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613" name="Group 61"/>
          <p:cNvGrpSpPr>
            <a:grpSpLocks/>
          </p:cNvGrpSpPr>
          <p:nvPr/>
        </p:nvGrpSpPr>
        <p:grpSpPr bwMode="auto">
          <a:xfrm rot="2539950">
            <a:off x="2987675" y="1484313"/>
            <a:ext cx="1152525" cy="1187450"/>
            <a:chOff x="3288" y="754"/>
            <a:chExt cx="1134" cy="1179"/>
          </a:xfrm>
        </p:grpSpPr>
        <p:grpSp>
          <p:nvGrpSpPr>
            <p:cNvPr id="16619" name="Group 62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625" name="Group 63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629" name="Group 64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633" name="Group 65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635" name="Group 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637" name="Group 6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644" name="Oval 6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645" name="Line 6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638" name="Oval 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39" name="Oval 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40" name="Oval 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41" name="Oval 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42" name="Oval 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43" name="Oval 7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636" name="Oval 7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634" name="Oval 77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630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31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32" name="Line 80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626" name="Line 81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27" name="Line 82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28" name="Line 83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620" name="Group 84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621" name="Oval 85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22" name="Oval 86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23" name="Oval 87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624" name="Oval 88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3641" name="Text Box 89"/>
          <p:cNvSpPr txBox="1">
            <a:spLocks noChangeArrowheads="1"/>
          </p:cNvSpPr>
          <p:nvPr/>
        </p:nvSpPr>
        <p:spPr bwMode="auto">
          <a:xfrm>
            <a:off x="4572000" y="1700213"/>
            <a:ext cx="1295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3 x 7 =</a:t>
            </a:r>
          </a:p>
        </p:txBody>
      </p:sp>
      <p:sp>
        <p:nvSpPr>
          <p:cNvPr id="23642" name="Text Box 90"/>
          <p:cNvSpPr txBox="1">
            <a:spLocks noChangeArrowheads="1"/>
          </p:cNvSpPr>
          <p:nvPr/>
        </p:nvSpPr>
        <p:spPr bwMode="auto">
          <a:xfrm>
            <a:off x="5867400" y="1700213"/>
            <a:ext cx="10080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21</a:t>
            </a:r>
          </a:p>
        </p:txBody>
      </p:sp>
      <p:grpSp>
        <p:nvGrpSpPr>
          <p:cNvPr id="23643" name="Group 91"/>
          <p:cNvGrpSpPr>
            <a:grpSpLocks/>
          </p:cNvGrpSpPr>
          <p:nvPr/>
        </p:nvGrpSpPr>
        <p:grpSpPr bwMode="auto">
          <a:xfrm rot="2539950">
            <a:off x="468313" y="3213100"/>
            <a:ext cx="865187" cy="971550"/>
            <a:chOff x="3288" y="754"/>
            <a:chExt cx="1134" cy="1179"/>
          </a:xfrm>
        </p:grpSpPr>
        <p:grpSp>
          <p:nvGrpSpPr>
            <p:cNvPr id="16592" name="Group 92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598" name="Group 93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602" name="Group 94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606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608" name="Group 9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610" name="Group 9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617" name="Oval 9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618" name="Line 9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611" name="Oval 1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12" name="Oval 1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13" name="Oval 1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14" name="Oval 10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15" name="Oval 10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616" name="Oval 1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609" name="Oval 1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607" name="Oval 107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603" name="Line 108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04" name="Line 109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605" name="Line 110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599" name="Line 111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00" name="Line 112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601" name="Line 113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593" name="Group 114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594" name="Oval 115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95" name="Oval 116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96" name="Oval 117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97" name="Oval 118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671" name="Group 119"/>
          <p:cNvGrpSpPr>
            <a:grpSpLocks/>
          </p:cNvGrpSpPr>
          <p:nvPr/>
        </p:nvGrpSpPr>
        <p:grpSpPr bwMode="auto">
          <a:xfrm rot="2539950">
            <a:off x="755650" y="4221163"/>
            <a:ext cx="865188" cy="971550"/>
            <a:chOff x="3288" y="754"/>
            <a:chExt cx="1134" cy="1179"/>
          </a:xfrm>
        </p:grpSpPr>
        <p:grpSp>
          <p:nvGrpSpPr>
            <p:cNvPr id="16565" name="Group 120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571" name="Group 121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575" name="Group 122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579" name="Group 123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581" name="Group 12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583" name="Group 12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590" name="Oval 12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591" name="Line 12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584" name="Oval 1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85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86" name="Oval 1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87" name="Oval 13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88" name="Oval 13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89" name="Oval 13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582" name="Oval 1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580" name="Oval 135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576" name="Line 136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77" name="Line 137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78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572" name="Line 139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73" name="Line 140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74" name="Line 141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566" name="Group 142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567" name="Oval 143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68" name="Oval 144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69" name="Oval 145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70" name="Oval 146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699" name="Group 147"/>
          <p:cNvGrpSpPr>
            <a:grpSpLocks/>
          </p:cNvGrpSpPr>
          <p:nvPr/>
        </p:nvGrpSpPr>
        <p:grpSpPr bwMode="auto">
          <a:xfrm rot="2539950">
            <a:off x="1619250" y="3284538"/>
            <a:ext cx="865188" cy="971550"/>
            <a:chOff x="3288" y="754"/>
            <a:chExt cx="1134" cy="1179"/>
          </a:xfrm>
        </p:grpSpPr>
        <p:grpSp>
          <p:nvGrpSpPr>
            <p:cNvPr id="16538" name="Group 148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544" name="Group 149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548" name="Group 150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552" name="Group 151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554" name="Group 1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556" name="Group 15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563" name="Oval 15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564" name="Line 15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557" name="Oval 1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58" name="Oval 15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59" name="Oval 15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60" name="Oval 15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61" name="Oval 16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62" name="Oval 16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555" name="Oval 1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553" name="Oval 163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549" name="Line 164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50" name="Line 165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51" name="Line 166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545" name="Line 167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46" name="Line 168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47" name="Line 169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539" name="Group 170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540" name="Oval 171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41" name="Oval 172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42" name="Oval 173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43" name="Oval 174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727" name="Group 175"/>
          <p:cNvGrpSpPr>
            <a:grpSpLocks/>
          </p:cNvGrpSpPr>
          <p:nvPr/>
        </p:nvGrpSpPr>
        <p:grpSpPr bwMode="auto">
          <a:xfrm rot="2539950">
            <a:off x="1979613" y="4221163"/>
            <a:ext cx="865187" cy="971550"/>
            <a:chOff x="3288" y="754"/>
            <a:chExt cx="1134" cy="1179"/>
          </a:xfrm>
        </p:grpSpPr>
        <p:grpSp>
          <p:nvGrpSpPr>
            <p:cNvPr id="16511" name="Group 176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517" name="Group 177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521" name="Group 178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525" name="Group 179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527" name="Group 1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529" name="Group 18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536" name="Oval 18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537" name="Line 18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530" name="Oval 1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31" name="Oval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32" name="Oval 1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33" name="Oval 1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34" name="Oval 18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35" name="Oval 18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528" name="Oval 1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526" name="Oval 191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522" name="Line 192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23" name="Line 193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524" name="Line 194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518" name="Line 195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19" name="Line 196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520" name="Line 197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512" name="Group 198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513" name="Oval 199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14" name="Oval 200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15" name="Oval 201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516" name="Oval 202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755" name="Group 203"/>
          <p:cNvGrpSpPr>
            <a:grpSpLocks/>
          </p:cNvGrpSpPr>
          <p:nvPr/>
        </p:nvGrpSpPr>
        <p:grpSpPr bwMode="auto">
          <a:xfrm rot="2539950">
            <a:off x="2771775" y="3284538"/>
            <a:ext cx="865188" cy="971550"/>
            <a:chOff x="3288" y="754"/>
            <a:chExt cx="1134" cy="1179"/>
          </a:xfrm>
        </p:grpSpPr>
        <p:grpSp>
          <p:nvGrpSpPr>
            <p:cNvPr id="16484" name="Group 204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490" name="Group 205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494" name="Group 206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498" name="Group 207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500" name="Group 2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502" name="Group 20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509" name="Oval 21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510" name="Line 21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503" name="Oval 2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04" name="Oval 2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05" name="Oval 2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06" name="Oval 2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07" name="Oval 2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508" name="Oval 2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501" name="Oval 2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499" name="Oval 219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495" name="Line 220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96" name="Line 221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97" name="Line 222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491" name="Line 223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92" name="Line 224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93" name="Line 225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485" name="Group 226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486" name="Oval 227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87" name="Oval 228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88" name="Oval 229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89" name="Oval 230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783" name="Group 231"/>
          <p:cNvGrpSpPr>
            <a:grpSpLocks/>
          </p:cNvGrpSpPr>
          <p:nvPr/>
        </p:nvGrpSpPr>
        <p:grpSpPr bwMode="auto">
          <a:xfrm rot="2539950">
            <a:off x="3132138" y="4292600"/>
            <a:ext cx="865187" cy="971550"/>
            <a:chOff x="3288" y="754"/>
            <a:chExt cx="1134" cy="1179"/>
          </a:xfrm>
        </p:grpSpPr>
        <p:grpSp>
          <p:nvGrpSpPr>
            <p:cNvPr id="16457" name="Group 232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463" name="Group 233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467" name="Group 234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471" name="Group 235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473" name="Group 2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475" name="Group 23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482" name="Oval 23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483" name="Line 23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476" name="Oval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77" name="Oval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78" name="Oval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79" name="Oval 2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80" name="Oval 2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81" name="Oval 2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474" name="Oval 2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472" name="Oval 247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468" name="Line 248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69" name="Line 249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70" name="Line 250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464" name="Line 251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65" name="Line 252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66" name="Line 253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458" name="Group 254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459" name="Oval 255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60" name="Oval 256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61" name="Oval 257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62" name="Oval 258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3811" name="Group 259"/>
          <p:cNvGrpSpPr>
            <a:grpSpLocks/>
          </p:cNvGrpSpPr>
          <p:nvPr/>
        </p:nvGrpSpPr>
        <p:grpSpPr bwMode="auto">
          <a:xfrm rot="2539950">
            <a:off x="3851275" y="3357563"/>
            <a:ext cx="865188" cy="971550"/>
            <a:chOff x="3288" y="754"/>
            <a:chExt cx="1134" cy="1179"/>
          </a:xfrm>
        </p:grpSpPr>
        <p:grpSp>
          <p:nvGrpSpPr>
            <p:cNvPr id="16430" name="Group 260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436" name="Group 261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440" name="Group 262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444" name="Group 263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446" name="Group 2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448" name="Group 26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455" name="Oval 26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456" name="Line 26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449" name="Oval 2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50" name="Oval 2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51" name="Oval 2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52" name="Oval 2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53" name="Oval 2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54" name="Oval 2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447" name="Oval 2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445" name="Oval 275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441" name="Line 276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42" name="Line 277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43" name="Line 278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437" name="Line 279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38" name="Line 280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39" name="Line 281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431" name="Group 282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432" name="Oval 283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33" name="Oval 284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34" name="Oval 285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35" name="Oval 286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3839" name="Text Box 287"/>
          <p:cNvSpPr txBox="1">
            <a:spLocks noChangeArrowheads="1"/>
          </p:cNvSpPr>
          <p:nvPr/>
        </p:nvSpPr>
        <p:spPr bwMode="auto">
          <a:xfrm>
            <a:off x="5076825" y="3860800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7 x 7 =</a:t>
            </a:r>
          </a:p>
        </p:txBody>
      </p:sp>
      <p:sp>
        <p:nvSpPr>
          <p:cNvPr id="23840" name="Text Box 288"/>
          <p:cNvSpPr txBox="1">
            <a:spLocks noChangeArrowheads="1"/>
          </p:cNvSpPr>
          <p:nvPr/>
        </p:nvSpPr>
        <p:spPr bwMode="auto">
          <a:xfrm>
            <a:off x="6516688" y="3860800"/>
            <a:ext cx="1008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49</a:t>
            </a:r>
          </a:p>
        </p:txBody>
      </p:sp>
      <p:grpSp>
        <p:nvGrpSpPr>
          <p:cNvPr id="23841" name="Group 289"/>
          <p:cNvGrpSpPr>
            <a:grpSpLocks/>
          </p:cNvGrpSpPr>
          <p:nvPr/>
        </p:nvGrpSpPr>
        <p:grpSpPr bwMode="auto">
          <a:xfrm rot="3605213">
            <a:off x="505619" y="5623719"/>
            <a:ext cx="989013" cy="1063625"/>
            <a:chOff x="3288" y="754"/>
            <a:chExt cx="1134" cy="1179"/>
          </a:xfrm>
        </p:grpSpPr>
        <p:grpSp>
          <p:nvGrpSpPr>
            <p:cNvPr id="16403" name="Group 290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6409" name="Group 291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6413" name="Group 292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6417" name="Group 293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6419" name="Group 2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6421" name="Group 29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6428" name="Oval 29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6429" name="Line 29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6422" name="Oval 2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23" name="Oval 2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24" name="Oval 3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25" name="Oval 3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26" name="Oval 3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6427" name="Oval 30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6420" name="Oval 3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6418" name="Oval 305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6414" name="Line 306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15" name="Line 307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6416" name="Line 308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6410" name="Line 309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11" name="Line 310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12" name="Line 311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6404" name="Group 312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6405" name="Oval 313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06" name="Oval 314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07" name="Oval 315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08" name="Oval 316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3869" name="Text Box 317"/>
          <p:cNvSpPr txBox="1">
            <a:spLocks noChangeArrowheads="1"/>
          </p:cNvSpPr>
          <p:nvPr/>
        </p:nvSpPr>
        <p:spPr bwMode="auto">
          <a:xfrm>
            <a:off x="2051050" y="5805488"/>
            <a:ext cx="1295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1 x 7 =</a:t>
            </a:r>
          </a:p>
        </p:txBody>
      </p:sp>
      <p:sp>
        <p:nvSpPr>
          <p:cNvPr id="23870" name="Text Box 318"/>
          <p:cNvSpPr txBox="1">
            <a:spLocks noChangeArrowheads="1"/>
          </p:cNvSpPr>
          <p:nvPr/>
        </p:nvSpPr>
        <p:spPr bwMode="auto">
          <a:xfrm>
            <a:off x="3563938" y="5805488"/>
            <a:ext cx="10080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3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3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3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3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3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3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23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3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3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3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36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36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3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3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37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37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3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3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3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3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3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3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23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23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3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38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38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23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3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1000" fill="hold"/>
                                        <p:tgtEl>
                                          <p:spTgt spid="23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3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641" grpId="0"/>
      <p:bldP spid="23642" grpId="0"/>
      <p:bldP spid="23839" grpId="0"/>
      <p:bldP spid="23840" grpId="0"/>
      <p:bldP spid="23869" grpId="0"/>
      <p:bldP spid="238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80" name="Group 4"/>
          <p:cNvGrpSpPr>
            <a:grpSpLocks/>
          </p:cNvGrpSpPr>
          <p:nvPr/>
        </p:nvGrpSpPr>
        <p:grpSpPr bwMode="auto">
          <a:xfrm rot="3605213">
            <a:off x="504031" y="491332"/>
            <a:ext cx="1152525" cy="1135062"/>
            <a:chOff x="3288" y="754"/>
            <a:chExt cx="1134" cy="1179"/>
          </a:xfrm>
        </p:grpSpPr>
        <p:grpSp>
          <p:nvGrpSpPr>
            <p:cNvPr id="17836" name="Group 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842" name="Group 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846" name="Group 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850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852" name="Group 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854" name="Group 1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861" name="Oval 1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862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855" name="Oval 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56" name="Oval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57" name="Oval 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58" name="Oval 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59" name="Oval 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60" name="Oval 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853" name="Oval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851" name="Oval 2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847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848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849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843" name="Line 2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844" name="Line 2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845" name="Line 2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837" name="Group 2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838" name="Oval 2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39" name="Oval 2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40" name="Oval 3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41" name="Oval 3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608" name="Group 32"/>
          <p:cNvGrpSpPr>
            <a:grpSpLocks/>
          </p:cNvGrpSpPr>
          <p:nvPr/>
        </p:nvGrpSpPr>
        <p:grpSpPr bwMode="auto">
          <a:xfrm rot="3605213">
            <a:off x="1826419" y="558006"/>
            <a:ext cx="1152525" cy="1135063"/>
            <a:chOff x="3288" y="754"/>
            <a:chExt cx="1134" cy="1179"/>
          </a:xfrm>
        </p:grpSpPr>
        <p:grpSp>
          <p:nvGrpSpPr>
            <p:cNvPr id="17809" name="Group 3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815" name="Group 3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819" name="Group 3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82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825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827" name="Group 3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834" name="Oval 3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835" name="Line 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828" name="Oval 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29" name="Oval 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30" name="Oval 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31" name="Oval 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32" name="Oval 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33" name="Oval 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826" name="Oval 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824" name="Oval 4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820" name="Line 4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821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822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816" name="Line 5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817" name="Line 5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818" name="Line 5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810" name="Group 5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811" name="Oval 5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12" name="Oval 5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13" name="Oval 5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814" name="Oval 5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636" name="Group 60"/>
          <p:cNvGrpSpPr>
            <a:grpSpLocks/>
          </p:cNvGrpSpPr>
          <p:nvPr/>
        </p:nvGrpSpPr>
        <p:grpSpPr bwMode="auto">
          <a:xfrm rot="3605213">
            <a:off x="494506" y="2178844"/>
            <a:ext cx="865188" cy="774700"/>
            <a:chOff x="3288" y="754"/>
            <a:chExt cx="1134" cy="1179"/>
          </a:xfrm>
        </p:grpSpPr>
        <p:grpSp>
          <p:nvGrpSpPr>
            <p:cNvPr id="17782" name="Group 6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788" name="Group 6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792" name="Group 6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796" name="Group 6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798" name="Group 6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800" name="Group 6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807" name="Oval 6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808" name="Line 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801" name="Oval 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02" name="Oval 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03" name="Oval 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04" name="Oval 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05" name="Oval 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806" name="Oval 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799" name="Oval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797" name="Oval 7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793" name="Line 7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94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95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789" name="Line 8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90" name="Line 8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91" name="Line 8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783" name="Group 8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784" name="Oval 8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85" name="Oval 8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86" name="Oval 8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87" name="Oval 8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664" name="Group 88"/>
          <p:cNvGrpSpPr>
            <a:grpSpLocks/>
          </p:cNvGrpSpPr>
          <p:nvPr/>
        </p:nvGrpSpPr>
        <p:grpSpPr bwMode="auto">
          <a:xfrm rot="3605213">
            <a:off x="423069" y="3186907"/>
            <a:ext cx="865187" cy="774700"/>
            <a:chOff x="3288" y="754"/>
            <a:chExt cx="1134" cy="1179"/>
          </a:xfrm>
        </p:grpSpPr>
        <p:grpSp>
          <p:nvGrpSpPr>
            <p:cNvPr id="17755" name="Group 8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761" name="Group 9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765" name="Group 9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769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771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773" name="Group 9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780" name="Oval 9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781" name="Line 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774" name="Oval 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75" name="Oval 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76" name="Oval 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77" name="Oval 1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78" name="Oval 1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79" name="Oval 1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772" name="Oval 1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770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766" name="Line 10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67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68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762" name="Line 10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63" name="Line 10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64" name="Line 11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756" name="Group 11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757" name="Oval 11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58" name="Oval 11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59" name="Oval 11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60" name="Oval 11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692" name="Group 116"/>
          <p:cNvGrpSpPr>
            <a:grpSpLocks/>
          </p:cNvGrpSpPr>
          <p:nvPr/>
        </p:nvGrpSpPr>
        <p:grpSpPr bwMode="auto">
          <a:xfrm rot="3605213">
            <a:off x="1502569" y="2178844"/>
            <a:ext cx="865188" cy="774700"/>
            <a:chOff x="3288" y="754"/>
            <a:chExt cx="1134" cy="1179"/>
          </a:xfrm>
        </p:grpSpPr>
        <p:grpSp>
          <p:nvGrpSpPr>
            <p:cNvPr id="17728" name="Group 11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734" name="Group 11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738" name="Group 11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742" name="Group 12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744" name="Group 12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746" name="Group 1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753" name="Oval 12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754" name="Line 1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747" name="Oval 1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48" name="Oval 1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49" name="Oval 1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50" name="Oval 1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51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52" name="Oval 1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745" name="Oval 1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743" name="Oval 13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739" name="Line 13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40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41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735" name="Line 13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36" name="Line 13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37" name="Line 13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729" name="Group 13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730" name="Oval 14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31" name="Oval 14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32" name="Oval 14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33" name="Oval 14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720" name="Group 144"/>
          <p:cNvGrpSpPr>
            <a:grpSpLocks/>
          </p:cNvGrpSpPr>
          <p:nvPr/>
        </p:nvGrpSpPr>
        <p:grpSpPr bwMode="auto">
          <a:xfrm rot="3605213">
            <a:off x="1358106" y="3186907"/>
            <a:ext cx="865187" cy="774700"/>
            <a:chOff x="3288" y="754"/>
            <a:chExt cx="1134" cy="1179"/>
          </a:xfrm>
        </p:grpSpPr>
        <p:grpSp>
          <p:nvGrpSpPr>
            <p:cNvPr id="17701" name="Group 14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707" name="Group 14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711" name="Group 14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715" name="Group 14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717" name="Group 1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719" name="Group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726" name="Oval 1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727" name="Line 15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720" name="Oval 1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21" name="Oval 1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22" name="Oval 1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23" name="Oval 1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24" name="Oval 15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725" name="Oval 15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718" name="Oval 1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716" name="Oval 16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712" name="Line 16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13" name="Line 16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714" name="Line 16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708" name="Line 16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09" name="Line 16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710" name="Line 16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702" name="Group 16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703" name="Oval 16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04" name="Oval 16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05" name="Oval 17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706" name="Oval 17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748" name="Group 172"/>
          <p:cNvGrpSpPr>
            <a:grpSpLocks/>
          </p:cNvGrpSpPr>
          <p:nvPr/>
        </p:nvGrpSpPr>
        <p:grpSpPr bwMode="auto">
          <a:xfrm rot="3605213">
            <a:off x="2439194" y="2178844"/>
            <a:ext cx="865188" cy="774700"/>
            <a:chOff x="3288" y="754"/>
            <a:chExt cx="1134" cy="1179"/>
          </a:xfrm>
        </p:grpSpPr>
        <p:grpSp>
          <p:nvGrpSpPr>
            <p:cNvPr id="17674" name="Group 17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680" name="Group 17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684" name="Group 17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688" name="Group 17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690" name="Group 17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692" name="Group 17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699" name="Oval 17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700" name="Line 1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693" name="Oval 1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94" name="Oval 1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95" name="Oval 1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96" name="Oval 1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97" name="Oval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98" name="Oval 1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691" name="Oval 1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689" name="Oval 18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685" name="Line 18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86" name="Line 19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87" name="Line 19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681" name="Line 19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82" name="Line 19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83" name="Line 19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675" name="Group 19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676" name="Oval 19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77" name="Oval 19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78" name="Oval 19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79" name="Oval 19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776" name="Group 200"/>
          <p:cNvGrpSpPr>
            <a:grpSpLocks/>
          </p:cNvGrpSpPr>
          <p:nvPr/>
        </p:nvGrpSpPr>
        <p:grpSpPr bwMode="auto">
          <a:xfrm rot="3605213">
            <a:off x="2366169" y="3186907"/>
            <a:ext cx="865187" cy="774700"/>
            <a:chOff x="3288" y="754"/>
            <a:chExt cx="1134" cy="1179"/>
          </a:xfrm>
        </p:grpSpPr>
        <p:grpSp>
          <p:nvGrpSpPr>
            <p:cNvPr id="17647" name="Group 20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653" name="Group 20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657" name="Group 20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661" name="Group 20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663" name="Group 2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665" name="Group 20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672" name="Oval 20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673" name="Line 2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666" name="Oval 2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67" name="Oval 2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68" name="Oval 2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69" name="Oval 2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70" name="Oval 2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71" name="Oval 2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664" name="Oval 2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662" name="Oval 21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658" name="Line 21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59" name="Line 21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60" name="Line 21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654" name="Line 22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55" name="Line 22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56" name="Line 22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648" name="Group 22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649" name="Oval 22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50" name="Oval 22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51" name="Oval 22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52" name="Oval 22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804" name="Group 228"/>
          <p:cNvGrpSpPr>
            <a:grpSpLocks/>
          </p:cNvGrpSpPr>
          <p:nvPr/>
        </p:nvGrpSpPr>
        <p:grpSpPr bwMode="auto">
          <a:xfrm rot="3605213">
            <a:off x="3374231" y="2178844"/>
            <a:ext cx="865188" cy="774700"/>
            <a:chOff x="3288" y="754"/>
            <a:chExt cx="1134" cy="1179"/>
          </a:xfrm>
        </p:grpSpPr>
        <p:grpSp>
          <p:nvGrpSpPr>
            <p:cNvPr id="17620" name="Group 22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626" name="Group 23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630" name="Group 23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634" name="Group 23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636" name="Group 23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638" name="Group 23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645" name="Oval 23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646" name="Line 2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639" name="Oval 23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40" name="Oval 2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41" name="Oval 2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42" name="Oval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43" name="Oval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44" name="Oval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637" name="Oval 2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635" name="Oval 24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631" name="Line 24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32" name="Line 24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33" name="Line 24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627" name="Line 24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28" name="Line 24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29" name="Line 25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621" name="Group 25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622" name="Oval 25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23" name="Oval 25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24" name="Oval 25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625" name="Oval 25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832" name="Group 256"/>
          <p:cNvGrpSpPr>
            <a:grpSpLocks/>
          </p:cNvGrpSpPr>
          <p:nvPr/>
        </p:nvGrpSpPr>
        <p:grpSpPr bwMode="auto">
          <a:xfrm rot="3605213">
            <a:off x="3374231" y="3186907"/>
            <a:ext cx="865187" cy="774700"/>
            <a:chOff x="3288" y="754"/>
            <a:chExt cx="1134" cy="1179"/>
          </a:xfrm>
        </p:grpSpPr>
        <p:grpSp>
          <p:nvGrpSpPr>
            <p:cNvPr id="17593" name="Group 25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599" name="Group 25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603" name="Group 25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607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609" name="Group 26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611" name="Group 26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618" name="Oval 26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619" name="Line 2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612" name="Oval 2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13" name="Oval 2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14" name="Oval 2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15" name="Oval 2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16" name="Oval 2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617" name="Oval 2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610" name="Oval 2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608" name="Oval 27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604" name="Line 27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05" name="Line 27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606" name="Line 27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600" name="Line 27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01" name="Line 27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602" name="Line 27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594" name="Group 27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595" name="Oval 28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96" name="Oval 28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97" name="Oval 28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98" name="Oval 28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860" name="Group 284"/>
          <p:cNvGrpSpPr>
            <a:grpSpLocks/>
          </p:cNvGrpSpPr>
          <p:nvPr/>
        </p:nvGrpSpPr>
        <p:grpSpPr bwMode="auto">
          <a:xfrm rot="3605213">
            <a:off x="4382294" y="2178844"/>
            <a:ext cx="865188" cy="774700"/>
            <a:chOff x="3288" y="754"/>
            <a:chExt cx="1134" cy="1179"/>
          </a:xfrm>
        </p:grpSpPr>
        <p:grpSp>
          <p:nvGrpSpPr>
            <p:cNvPr id="17566" name="Group 28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572" name="Group 28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576" name="Group 28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580" name="Group 28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582" name="Group 28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584" name="Group 29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591" name="Oval 29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592" name="Line 2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585" name="Oval 2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86" name="Oval 2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87" name="Oval 2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88" name="Oval 2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89" name="Oval 2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90" name="Oval 2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583" name="Oval 2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581" name="Oval 30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577" name="Line 30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78" name="Line 30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79" name="Line 30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573" name="Line 30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74" name="Line 30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75" name="Line 30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567" name="Group 30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568" name="Oval 30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69" name="Oval 30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70" name="Oval 31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71" name="Oval 31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888" name="Group 312"/>
          <p:cNvGrpSpPr>
            <a:grpSpLocks/>
          </p:cNvGrpSpPr>
          <p:nvPr/>
        </p:nvGrpSpPr>
        <p:grpSpPr bwMode="auto">
          <a:xfrm rot="3605213">
            <a:off x="4310856" y="3186907"/>
            <a:ext cx="865187" cy="774700"/>
            <a:chOff x="3288" y="754"/>
            <a:chExt cx="1134" cy="1179"/>
          </a:xfrm>
        </p:grpSpPr>
        <p:grpSp>
          <p:nvGrpSpPr>
            <p:cNvPr id="17539" name="Group 31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545" name="Group 31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549" name="Group 31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553" name="Group 31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555" name="Group 31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557" name="Group 31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564" name="Oval 31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565" name="Line 3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558" name="Oval 3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59" name="Oval 3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60" name="Oval 3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61" name="Oval 3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62" name="Oval 3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63" name="Oval 3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556" name="Oval 3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554" name="Oval 32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550" name="Line 32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51" name="Line 33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52" name="Line 33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546" name="Line 33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47" name="Line 33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48" name="Line 33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540" name="Group 33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541" name="Oval 33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42" name="Oval 33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43" name="Oval 33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44" name="Oval 33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916" name="Group 340"/>
          <p:cNvGrpSpPr>
            <a:grpSpLocks/>
          </p:cNvGrpSpPr>
          <p:nvPr/>
        </p:nvGrpSpPr>
        <p:grpSpPr bwMode="auto">
          <a:xfrm rot="3605213">
            <a:off x="352425" y="4713288"/>
            <a:ext cx="1009650" cy="863600"/>
            <a:chOff x="3288" y="754"/>
            <a:chExt cx="1134" cy="1179"/>
          </a:xfrm>
        </p:grpSpPr>
        <p:grpSp>
          <p:nvGrpSpPr>
            <p:cNvPr id="17512" name="Group 34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518" name="Group 34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522" name="Group 34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526" name="Group 34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528" name="Group 34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530" name="Group 34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537" name="Oval 34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538" name="Line 3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531" name="Oval 34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32" name="Oval 3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33" name="Oval 3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34" name="Oval 35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35" name="Oval 3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36" name="Oval 3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529" name="Oval 3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527" name="Oval 35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523" name="Line 35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24" name="Line 35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525" name="Line 35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519" name="Line 36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20" name="Line 36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521" name="Line 36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513" name="Group 36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514" name="Oval 36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15" name="Oval 36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16" name="Oval 36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517" name="Oval 36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4972" name="Group 396"/>
          <p:cNvGrpSpPr>
            <a:grpSpLocks/>
          </p:cNvGrpSpPr>
          <p:nvPr/>
        </p:nvGrpSpPr>
        <p:grpSpPr bwMode="auto">
          <a:xfrm rot="3605213">
            <a:off x="1114425" y="5518150"/>
            <a:ext cx="1009650" cy="863600"/>
            <a:chOff x="3288" y="754"/>
            <a:chExt cx="1134" cy="1179"/>
          </a:xfrm>
        </p:grpSpPr>
        <p:grpSp>
          <p:nvGrpSpPr>
            <p:cNvPr id="17485" name="Group 39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491" name="Group 39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495" name="Group 39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499" name="Group 40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501" name="Group 40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503" name="Group 40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510" name="Oval 40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511" name="Line 4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504" name="Oval 4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05" name="Oval 4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06" name="Oval 4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07" name="Oval 4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08" name="Oval 4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509" name="Oval 4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502" name="Oval 4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500" name="Oval 41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496" name="Line 41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97" name="Line 41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98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492" name="Line 41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93" name="Line 41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94" name="Line 41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486" name="Group 41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487" name="Oval 42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88" name="Oval 42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89" name="Oval 42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90" name="Oval 42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000" name="Group 424"/>
          <p:cNvGrpSpPr>
            <a:grpSpLocks/>
          </p:cNvGrpSpPr>
          <p:nvPr/>
        </p:nvGrpSpPr>
        <p:grpSpPr bwMode="auto">
          <a:xfrm rot="3605213">
            <a:off x="1835150" y="4654550"/>
            <a:ext cx="1009650" cy="863600"/>
            <a:chOff x="3288" y="754"/>
            <a:chExt cx="1134" cy="1179"/>
          </a:xfrm>
        </p:grpSpPr>
        <p:grpSp>
          <p:nvGrpSpPr>
            <p:cNvPr id="17458" name="Group 42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464" name="Group 42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468" name="Group 42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472" name="Group 42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474" name="Group 42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476" name="Group 43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483" name="Oval 43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484" name="Line 43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477" name="Oval 43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78" name="Oval 43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79" name="Oval 4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80" name="Oval 43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81" name="Oval 43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82" name="Oval 4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475" name="Oval 4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473" name="Oval 44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469" name="Line 44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70" name="Line 44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71" name="Line 44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465" name="Line 44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66" name="Line 44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67" name="Line 44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459" name="Group 44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460" name="Oval 44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61" name="Oval 44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62" name="Oval 45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63" name="Oval 45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028" name="Group 452"/>
          <p:cNvGrpSpPr>
            <a:grpSpLocks/>
          </p:cNvGrpSpPr>
          <p:nvPr/>
        </p:nvGrpSpPr>
        <p:grpSpPr bwMode="auto">
          <a:xfrm rot="3605213">
            <a:off x="2698750" y="5518150"/>
            <a:ext cx="1009650" cy="863600"/>
            <a:chOff x="3288" y="754"/>
            <a:chExt cx="1134" cy="1179"/>
          </a:xfrm>
        </p:grpSpPr>
        <p:grpSp>
          <p:nvGrpSpPr>
            <p:cNvPr id="17431" name="Group 45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7437" name="Group 45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7441" name="Group 45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7445" name="Group 45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7447" name="Group 45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7449" name="Group 45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7456" name="Oval 45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7457" name="Line 46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7450" name="Oval 46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51" name="Oval 46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52" name="Oval 46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53" name="Oval 46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54" name="Oval 4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7455" name="Oval 4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7448" name="Oval 46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7446" name="Oval 46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7442" name="Line 46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43" name="Line 47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7444" name="Line 47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7438" name="Line 47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39" name="Line 47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7440" name="Line 47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7432" name="Group 47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7433" name="Oval 47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34" name="Oval 47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35" name="Oval 47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7436" name="Oval 47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5056" name="Text Box 480"/>
          <p:cNvSpPr txBox="1">
            <a:spLocks noChangeArrowheads="1"/>
          </p:cNvSpPr>
          <p:nvPr/>
        </p:nvSpPr>
        <p:spPr bwMode="auto">
          <a:xfrm>
            <a:off x="3635375" y="765175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2 x 7 =</a:t>
            </a:r>
          </a:p>
        </p:txBody>
      </p:sp>
      <p:sp>
        <p:nvSpPr>
          <p:cNvPr id="25057" name="Text Box 481"/>
          <p:cNvSpPr txBox="1">
            <a:spLocks noChangeArrowheads="1"/>
          </p:cNvSpPr>
          <p:nvPr/>
        </p:nvSpPr>
        <p:spPr bwMode="auto">
          <a:xfrm>
            <a:off x="5580063" y="2781300"/>
            <a:ext cx="15128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10 x 7 =</a:t>
            </a:r>
          </a:p>
        </p:txBody>
      </p:sp>
      <p:sp>
        <p:nvSpPr>
          <p:cNvPr id="25058" name="Text Box 482"/>
          <p:cNvSpPr txBox="1">
            <a:spLocks noChangeArrowheads="1"/>
          </p:cNvSpPr>
          <p:nvPr/>
        </p:nvSpPr>
        <p:spPr bwMode="auto">
          <a:xfrm>
            <a:off x="4067175" y="5157788"/>
            <a:ext cx="1295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4 x 7 =</a:t>
            </a:r>
          </a:p>
        </p:txBody>
      </p:sp>
      <p:sp>
        <p:nvSpPr>
          <p:cNvPr id="25059" name="Text Box 483"/>
          <p:cNvSpPr txBox="1">
            <a:spLocks noChangeArrowheads="1"/>
          </p:cNvSpPr>
          <p:nvPr/>
        </p:nvSpPr>
        <p:spPr bwMode="auto">
          <a:xfrm>
            <a:off x="5148263" y="765175"/>
            <a:ext cx="1008062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14</a:t>
            </a:r>
          </a:p>
        </p:txBody>
      </p:sp>
      <p:sp>
        <p:nvSpPr>
          <p:cNvPr id="25060" name="Text Box 484"/>
          <p:cNvSpPr txBox="1">
            <a:spLocks noChangeArrowheads="1"/>
          </p:cNvSpPr>
          <p:nvPr/>
        </p:nvSpPr>
        <p:spPr bwMode="auto">
          <a:xfrm>
            <a:off x="7235825" y="2781300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70</a:t>
            </a:r>
          </a:p>
        </p:txBody>
      </p:sp>
      <p:sp>
        <p:nvSpPr>
          <p:cNvPr id="25061" name="Text Box 485"/>
          <p:cNvSpPr txBox="1">
            <a:spLocks noChangeArrowheads="1"/>
          </p:cNvSpPr>
          <p:nvPr/>
        </p:nvSpPr>
        <p:spPr bwMode="auto">
          <a:xfrm>
            <a:off x="5508625" y="5157788"/>
            <a:ext cx="10080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28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4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4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24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24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46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46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4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4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4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4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4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4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4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48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48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48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48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5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5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2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2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24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24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24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24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25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25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"/>
                            </p:stCondLst>
                            <p:childTnLst>
                              <p:par>
                                <p:cTn id="10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25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25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1000" fill="hold"/>
                                        <p:tgtEl>
                                          <p:spTgt spid="2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1000" fill="hold"/>
                                        <p:tgtEl>
                                          <p:spTgt spid="2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2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1000" fill="hold"/>
                                        <p:tgtEl>
                                          <p:spTgt spid="2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056" grpId="0"/>
      <p:bldP spid="25057" grpId="0"/>
      <p:bldP spid="25058" grpId="0"/>
      <p:bldP spid="25059" grpId="0"/>
      <p:bldP spid="25060" grpId="0"/>
      <p:bldP spid="2506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4" name="Group 4"/>
          <p:cNvGrpSpPr>
            <a:grpSpLocks/>
          </p:cNvGrpSpPr>
          <p:nvPr/>
        </p:nvGrpSpPr>
        <p:grpSpPr bwMode="auto">
          <a:xfrm rot="3605213">
            <a:off x="538162" y="414338"/>
            <a:ext cx="942975" cy="1079500"/>
            <a:chOff x="3288" y="754"/>
            <a:chExt cx="1134" cy="1179"/>
          </a:xfrm>
        </p:grpSpPr>
        <p:grpSp>
          <p:nvGrpSpPr>
            <p:cNvPr id="18830" name="Group 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836" name="Group 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840" name="Group 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844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846" name="Group 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848" name="Group 1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855" name="Oval 1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856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849" name="Oval 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50" name="Oval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51" name="Oval 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52" name="Oval 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53" name="Oval 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54" name="Oval 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847" name="Oval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845" name="Oval 2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841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842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843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837" name="Line 2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838" name="Line 2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839" name="Line 2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831" name="Group 2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832" name="Oval 2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33" name="Oval 2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34" name="Oval 3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35" name="Oval 3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632" name="Group 32"/>
          <p:cNvGrpSpPr>
            <a:grpSpLocks/>
          </p:cNvGrpSpPr>
          <p:nvPr/>
        </p:nvGrpSpPr>
        <p:grpSpPr bwMode="auto">
          <a:xfrm rot="3605213">
            <a:off x="752475" y="1416051"/>
            <a:ext cx="942975" cy="1079500"/>
            <a:chOff x="3288" y="754"/>
            <a:chExt cx="1134" cy="1179"/>
          </a:xfrm>
        </p:grpSpPr>
        <p:grpSp>
          <p:nvGrpSpPr>
            <p:cNvPr id="18803" name="Group 3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809" name="Group 3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813" name="Group 3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817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819" name="Group 3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821" name="Group 3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828" name="Oval 3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829" name="Line 4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822" name="Oval 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23" name="Oval 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24" name="Oval 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25" name="Oval 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26" name="Oval 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27" name="Oval 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820" name="Oval 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818" name="Oval 4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814" name="Line 4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815" name="Line 5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816" name="Line 5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810" name="Line 5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811" name="Line 5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812" name="Line 5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804" name="Group 5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805" name="Oval 5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06" name="Oval 5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07" name="Oval 5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808" name="Oval 5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660" name="Group 60"/>
          <p:cNvGrpSpPr>
            <a:grpSpLocks/>
          </p:cNvGrpSpPr>
          <p:nvPr/>
        </p:nvGrpSpPr>
        <p:grpSpPr bwMode="auto">
          <a:xfrm rot="3605213">
            <a:off x="1760537" y="407988"/>
            <a:ext cx="942975" cy="1079500"/>
            <a:chOff x="3288" y="754"/>
            <a:chExt cx="1134" cy="1179"/>
          </a:xfrm>
        </p:grpSpPr>
        <p:grpSp>
          <p:nvGrpSpPr>
            <p:cNvPr id="18776" name="Group 6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782" name="Group 6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786" name="Group 6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790" name="Group 6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792" name="Group 6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794" name="Group 6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801" name="Oval 6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802" name="Line 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795" name="Oval 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96" name="Oval 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97" name="Oval 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98" name="Oval 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99" name="Oval 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800" name="Oval 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793" name="Oval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791" name="Oval 7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787" name="Line 7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88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89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783" name="Line 8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84" name="Line 8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85" name="Line 8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777" name="Group 8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778" name="Oval 8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79" name="Oval 8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80" name="Oval 8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81" name="Oval 8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688" name="Group 88"/>
          <p:cNvGrpSpPr>
            <a:grpSpLocks/>
          </p:cNvGrpSpPr>
          <p:nvPr/>
        </p:nvGrpSpPr>
        <p:grpSpPr bwMode="auto">
          <a:xfrm rot="3605213">
            <a:off x="1976437" y="1416051"/>
            <a:ext cx="942975" cy="1079500"/>
            <a:chOff x="3288" y="754"/>
            <a:chExt cx="1134" cy="1179"/>
          </a:xfrm>
        </p:grpSpPr>
        <p:grpSp>
          <p:nvGrpSpPr>
            <p:cNvPr id="18749" name="Group 8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755" name="Group 9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759" name="Group 9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763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765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767" name="Group 9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774" name="Oval 9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775" name="Line 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768" name="Oval 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69" name="Oval 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70" name="Oval 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71" name="Oval 1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72" name="Oval 1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73" name="Oval 1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766" name="Oval 1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764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760" name="Line 10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61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62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756" name="Line 10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57" name="Line 10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58" name="Line 11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750" name="Group 11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751" name="Oval 11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52" name="Oval 11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53" name="Oval 11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54" name="Oval 11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716" name="Group 116"/>
          <p:cNvGrpSpPr>
            <a:grpSpLocks/>
          </p:cNvGrpSpPr>
          <p:nvPr/>
        </p:nvGrpSpPr>
        <p:grpSpPr bwMode="auto">
          <a:xfrm rot="3605213">
            <a:off x="3055937" y="407988"/>
            <a:ext cx="942975" cy="1079500"/>
            <a:chOff x="3288" y="754"/>
            <a:chExt cx="1134" cy="1179"/>
          </a:xfrm>
        </p:grpSpPr>
        <p:grpSp>
          <p:nvGrpSpPr>
            <p:cNvPr id="18722" name="Group 11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728" name="Group 11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732" name="Group 11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736" name="Group 12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738" name="Group 12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740" name="Group 1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747" name="Oval 12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748" name="Line 1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741" name="Oval 1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42" name="Oval 1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43" name="Oval 1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44" name="Oval 1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45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46" name="Oval 1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739" name="Oval 1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737" name="Oval 13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733" name="Line 13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34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35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729" name="Line 13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30" name="Line 13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31" name="Line 13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723" name="Group 13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724" name="Oval 14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25" name="Oval 14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26" name="Oval 14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27" name="Oval 14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744" name="Group 144"/>
          <p:cNvGrpSpPr>
            <a:grpSpLocks/>
          </p:cNvGrpSpPr>
          <p:nvPr/>
        </p:nvGrpSpPr>
        <p:grpSpPr bwMode="auto">
          <a:xfrm rot="3605213">
            <a:off x="3127375" y="1416051"/>
            <a:ext cx="942975" cy="1079500"/>
            <a:chOff x="3288" y="754"/>
            <a:chExt cx="1134" cy="1179"/>
          </a:xfrm>
        </p:grpSpPr>
        <p:grpSp>
          <p:nvGrpSpPr>
            <p:cNvPr id="18695" name="Group 14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701" name="Group 14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705" name="Group 14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709" name="Group 14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711" name="Group 1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713" name="Group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720" name="Oval 1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721" name="Line 15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714" name="Oval 1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15" name="Oval 1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16" name="Oval 1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17" name="Oval 1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18" name="Oval 15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719" name="Oval 15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712" name="Oval 1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710" name="Oval 16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706" name="Line 16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07" name="Line 16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708" name="Line 16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702" name="Line 16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03" name="Line 16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704" name="Line 16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696" name="Group 16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697" name="Oval 16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98" name="Oval 16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99" name="Oval 17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700" name="Oval 17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772" name="Group 172"/>
          <p:cNvGrpSpPr>
            <a:grpSpLocks/>
          </p:cNvGrpSpPr>
          <p:nvPr/>
        </p:nvGrpSpPr>
        <p:grpSpPr bwMode="auto">
          <a:xfrm rot="3605213">
            <a:off x="508000" y="3287713"/>
            <a:ext cx="871537" cy="935038"/>
            <a:chOff x="3288" y="754"/>
            <a:chExt cx="1134" cy="1179"/>
          </a:xfrm>
        </p:grpSpPr>
        <p:grpSp>
          <p:nvGrpSpPr>
            <p:cNvPr id="18668" name="Group 17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674" name="Group 17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678" name="Group 17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682" name="Group 17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684" name="Group 17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686" name="Group 17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693" name="Oval 17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694" name="Line 18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687" name="Oval 1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88" name="Oval 1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89" name="Oval 1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90" name="Oval 1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91" name="Oval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92" name="Oval 1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685" name="Oval 1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683" name="Oval 18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679" name="Line 18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80" name="Line 19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81" name="Line 19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675" name="Line 19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76" name="Line 19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77" name="Line 19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669" name="Group 19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670" name="Oval 19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71" name="Oval 19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72" name="Oval 19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73" name="Oval 19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800" name="Group 200"/>
          <p:cNvGrpSpPr>
            <a:grpSpLocks/>
          </p:cNvGrpSpPr>
          <p:nvPr/>
        </p:nvGrpSpPr>
        <p:grpSpPr bwMode="auto">
          <a:xfrm rot="3605213">
            <a:off x="715963" y="4260850"/>
            <a:ext cx="871538" cy="935037"/>
            <a:chOff x="3288" y="754"/>
            <a:chExt cx="1134" cy="1179"/>
          </a:xfrm>
        </p:grpSpPr>
        <p:grpSp>
          <p:nvGrpSpPr>
            <p:cNvPr id="18641" name="Group 20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647" name="Group 20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651" name="Group 20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655" name="Group 20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657" name="Group 20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659" name="Group 20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666" name="Oval 20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667" name="Line 20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660" name="Oval 2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61" name="Oval 2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62" name="Oval 2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63" name="Oval 2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64" name="Oval 2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65" name="Oval 2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658" name="Oval 21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656" name="Oval 21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652" name="Line 21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53" name="Line 21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54" name="Line 21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648" name="Line 22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49" name="Line 22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50" name="Line 22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642" name="Group 22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643" name="Oval 22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44" name="Oval 22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45" name="Oval 22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46" name="Oval 22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828" name="Group 228"/>
          <p:cNvGrpSpPr>
            <a:grpSpLocks/>
          </p:cNvGrpSpPr>
          <p:nvPr/>
        </p:nvGrpSpPr>
        <p:grpSpPr bwMode="auto">
          <a:xfrm rot="3605213">
            <a:off x="1579563" y="3325813"/>
            <a:ext cx="871537" cy="935037"/>
            <a:chOff x="3288" y="754"/>
            <a:chExt cx="1134" cy="1179"/>
          </a:xfrm>
        </p:grpSpPr>
        <p:grpSp>
          <p:nvGrpSpPr>
            <p:cNvPr id="18614" name="Group 22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620" name="Group 23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624" name="Group 23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628" name="Group 23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630" name="Group 23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632" name="Group 23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639" name="Oval 23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640" name="Line 23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633" name="Oval 23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34" name="Oval 2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35" name="Oval 2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36" name="Oval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37" name="Oval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38" name="Oval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631" name="Oval 2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629" name="Oval 24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625" name="Line 24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26" name="Line 24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27" name="Line 24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621" name="Line 24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22" name="Line 24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623" name="Line 25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615" name="Group 25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616" name="Oval 25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17" name="Oval 25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18" name="Oval 25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619" name="Oval 25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856" name="Group 256"/>
          <p:cNvGrpSpPr>
            <a:grpSpLocks/>
          </p:cNvGrpSpPr>
          <p:nvPr/>
        </p:nvGrpSpPr>
        <p:grpSpPr bwMode="auto">
          <a:xfrm rot="3605213">
            <a:off x="1724025" y="4260850"/>
            <a:ext cx="871538" cy="935038"/>
            <a:chOff x="3288" y="754"/>
            <a:chExt cx="1134" cy="1179"/>
          </a:xfrm>
        </p:grpSpPr>
        <p:grpSp>
          <p:nvGrpSpPr>
            <p:cNvPr id="18587" name="Group 25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593" name="Group 25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597" name="Group 25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601" name="Group 26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603" name="Group 26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605" name="Group 26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612" name="Oval 26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613" name="Line 26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606" name="Oval 2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07" name="Oval 2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08" name="Oval 2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09" name="Oval 2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10" name="Oval 2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611" name="Oval 2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604" name="Oval 2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602" name="Oval 27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598" name="Line 27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99" name="Line 27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600" name="Line 27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594" name="Line 27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95" name="Line 27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96" name="Line 27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588" name="Group 27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589" name="Oval 28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90" name="Oval 28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91" name="Oval 28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92" name="Oval 28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884" name="Group 284"/>
          <p:cNvGrpSpPr>
            <a:grpSpLocks/>
          </p:cNvGrpSpPr>
          <p:nvPr/>
        </p:nvGrpSpPr>
        <p:grpSpPr bwMode="auto">
          <a:xfrm rot="3605213">
            <a:off x="2587625" y="3325813"/>
            <a:ext cx="871537" cy="935038"/>
            <a:chOff x="3288" y="754"/>
            <a:chExt cx="1134" cy="1179"/>
          </a:xfrm>
        </p:grpSpPr>
        <p:grpSp>
          <p:nvGrpSpPr>
            <p:cNvPr id="18560" name="Group 28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566" name="Group 28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570" name="Group 28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574" name="Group 28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576" name="Group 28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578" name="Group 29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585" name="Oval 29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586" name="Line 29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579" name="Oval 2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80" name="Oval 2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81" name="Oval 2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82" name="Oval 2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83" name="Oval 2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84" name="Oval 2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577" name="Oval 2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575" name="Oval 30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571" name="Line 30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72" name="Line 30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73" name="Line 30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567" name="Line 30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68" name="Line 30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69" name="Line 30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561" name="Group 30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562" name="Oval 30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63" name="Oval 30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64" name="Oval 31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65" name="Oval 31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912" name="Group 312"/>
          <p:cNvGrpSpPr>
            <a:grpSpLocks/>
          </p:cNvGrpSpPr>
          <p:nvPr/>
        </p:nvGrpSpPr>
        <p:grpSpPr bwMode="auto">
          <a:xfrm rot="3605213">
            <a:off x="2874963" y="4260850"/>
            <a:ext cx="871538" cy="935037"/>
            <a:chOff x="3288" y="754"/>
            <a:chExt cx="1134" cy="1179"/>
          </a:xfrm>
        </p:grpSpPr>
        <p:grpSp>
          <p:nvGrpSpPr>
            <p:cNvPr id="18533" name="Group 313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539" name="Group 314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543" name="Group 315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547" name="Group 316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549" name="Group 31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551" name="Group 318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558" name="Oval 31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559" name="Line 320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552" name="Oval 3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53" name="Oval 3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54" name="Oval 3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55" name="Oval 3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56" name="Oval 3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57" name="Oval 3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550" name="Oval 3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548" name="Oval 328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544" name="Line 329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45" name="Line 330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46" name="Line 331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540" name="Line 332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41" name="Line 333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42" name="Line 334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534" name="Group 335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535" name="Oval 336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36" name="Oval 337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37" name="Oval 338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38" name="Oval 339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940" name="Group 340"/>
          <p:cNvGrpSpPr>
            <a:grpSpLocks/>
          </p:cNvGrpSpPr>
          <p:nvPr/>
        </p:nvGrpSpPr>
        <p:grpSpPr bwMode="auto">
          <a:xfrm rot="3605213">
            <a:off x="1147763" y="5268913"/>
            <a:ext cx="871537" cy="935037"/>
            <a:chOff x="3288" y="754"/>
            <a:chExt cx="1134" cy="1179"/>
          </a:xfrm>
        </p:grpSpPr>
        <p:grpSp>
          <p:nvGrpSpPr>
            <p:cNvPr id="18506" name="Group 34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512" name="Group 34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516" name="Group 34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520" name="Group 34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522" name="Group 34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524" name="Group 34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531" name="Oval 34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532" name="Line 34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525" name="Oval 34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26" name="Oval 3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27" name="Oval 3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28" name="Oval 35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29" name="Oval 3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30" name="Oval 3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523" name="Oval 3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521" name="Oval 35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517" name="Line 35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18" name="Line 35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519" name="Line 35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513" name="Line 36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14" name="Line 36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515" name="Line 36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507" name="Group 36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508" name="Oval 36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09" name="Oval 36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10" name="Oval 36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511" name="Oval 36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968" name="Group 368"/>
          <p:cNvGrpSpPr>
            <a:grpSpLocks/>
          </p:cNvGrpSpPr>
          <p:nvPr/>
        </p:nvGrpSpPr>
        <p:grpSpPr bwMode="auto">
          <a:xfrm rot="3605213">
            <a:off x="2227263" y="5268913"/>
            <a:ext cx="871537" cy="935037"/>
            <a:chOff x="3288" y="754"/>
            <a:chExt cx="1134" cy="1179"/>
          </a:xfrm>
        </p:grpSpPr>
        <p:grpSp>
          <p:nvGrpSpPr>
            <p:cNvPr id="18479" name="Group 36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485" name="Group 37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489" name="Group 37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493" name="Group 37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495" name="Group 37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497" name="Group 37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504" name="Oval 37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505" name="Line 37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498" name="Oval 37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99" name="Oval 3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00" name="Oval 3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01" name="Oval 38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02" name="Oval 3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503" name="Oval 3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496" name="Oval 3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494" name="Oval 38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490" name="Line 38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491" name="Line 38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492" name="Line 38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486" name="Line 38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487" name="Line 38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488" name="Line 39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480" name="Group 39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481" name="Oval 39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82" name="Oval 39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83" name="Oval 39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84" name="Oval 39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5996" name="Group 396"/>
          <p:cNvGrpSpPr>
            <a:grpSpLocks/>
          </p:cNvGrpSpPr>
          <p:nvPr/>
        </p:nvGrpSpPr>
        <p:grpSpPr bwMode="auto">
          <a:xfrm rot="3605213">
            <a:off x="3308350" y="5268913"/>
            <a:ext cx="871537" cy="935038"/>
            <a:chOff x="3288" y="754"/>
            <a:chExt cx="1134" cy="1179"/>
          </a:xfrm>
        </p:grpSpPr>
        <p:grpSp>
          <p:nvGrpSpPr>
            <p:cNvPr id="18452" name="Group 39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8458" name="Group 39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8462" name="Group 39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8466" name="Group 40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8468" name="Group 40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8470" name="Group 40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8477" name="Oval 40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8478" name="Line 40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8471" name="Oval 4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72" name="Oval 4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73" name="Oval 4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74" name="Oval 4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75" name="Oval 4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8476" name="Oval 4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8469" name="Oval 4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8467" name="Oval 41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8463" name="Line 41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464" name="Line 41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8465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8459" name="Line 41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460" name="Line 41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8461" name="Line 41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8453" name="Group 41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8454" name="Oval 42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55" name="Oval 42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56" name="Oval 42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8457" name="Oval 42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6024" name="Text Box 424"/>
          <p:cNvSpPr txBox="1">
            <a:spLocks noChangeArrowheads="1"/>
          </p:cNvSpPr>
          <p:nvPr/>
        </p:nvSpPr>
        <p:spPr bwMode="auto">
          <a:xfrm>
            <a:off x="4427538" y="1196975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6 x 7 =</a:t>
            </a:r>
          </a:p>
        </p:txBody>
      </p:sp>
      <p:sp>
        <p:nvSpPr>
          <p:cNvPr id="26025" name="Text Box 425"/>
          <p:cNvSpPr txBox="1">
            <a:spLocks noChangeArrowheads="1"/>
          </p:cNvSpPr>
          <p:nvPr/>
        </p:nvSpPr>
        <p:spPr bwMode="auto">
          <a:xfrm>
            <a:off x="4356100" y="4365625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9 x 7 =</a:t>
            </a:r>
          </a:p>
        </p:txBody>
      </p:sp>
      <p:sp>
        <p:nvSpPr>
          <p:cNvPr id="26026" name="Text Box 426"/>
          <p:cNvSpPr txBox="1">
            <a:spLocks noChangeArrowheads="1"/>
          </p:cNvSpPr>
          <p:nvPr/>
        </p:nvSpPr>
        <p:spPr bwMode="auto">
          <a:xfrm>
            <a:off x="5867400" y="1196975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42</a:t>
            </a:r>
          </a:p>
        </p:txBody>
      </p:sp>
      <p:sp>
        <p:nvSpPr>
          <p:cNvPr id="26027" name="Text Box 427"/>
          <p:cNvSpPr txBox="1">
            <a:spLocks noChangeArrowheads="1"/>
          </p:cNvSpPr>
          <p:nvPr/>
        </p:nvSpPr>
        <p:spPr bwMode="auto">
          <a:xfrm>
            <a:off x="5867400" y="4365625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63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5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56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56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57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57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5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5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25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5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25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5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25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25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25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25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59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59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25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5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25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5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25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25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1000" fill="hold"/>
                                        <p:tgtEl>
                                          <p:spTgt spid="2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2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2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2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024" grpId="0"/>
      <p:bldP spid="26025" grpId="0"/>
      <p:bldP spid="26026" grpId="0"/>
      <p:bldP spid="260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8" name="Group 4"/>
          <p:cNvGrpSpPr>
            <a:grpSpLocks/>
          </p:cNvGrpSpPr>
          <p:nvPr/>
        </p:nvGrpSpPr>
        <p:grpSpPr bwMode="auto">
          <a:xfrm rot="3605213">
            <a:off x="500063" y="300038"/>
            <a:ext cx="798512" cy="1008062"/>
            <a:chOff x="3288" y="754"/>
            <a:chExt cx="1134" cy="1179"/>
          </a:xfrm>
        </p:grpSpPr>
        <p:grpSp>
          <p:nvGrpSpPr>
            <p:cNvPr id="19801" name="Group 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807" name="Group 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811" name="Group 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815" name="Group 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817" name="Group 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819" name="Group 1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826" name="Oval 1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827" name="Line 1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820" name="Oval 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821" name="Oval 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822" name="Oval 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823" name="Oval 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824" name="Oval 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825" name="Oval 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818" name="Oval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816" name="Oval 2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812" name="Line 2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813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814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808" name="Line 2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809" name="Line 2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810" name="Line 2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802" name="Group 2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803" name="Oval 2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804" name="Oval 2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805" name="Oval 3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806" name="Oval 3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684" name="Group 60"/>
          <p:cNvGrpSpPr>
            <a:grpSpLocks/>
          </p:cNvGrpSpPr>
          <p:nvPr/>
        </p:nvGrpSpPr>
        <p:grpSpPr bwMode="auto">
          <a:xfrm rot="3605213">
            <a:off x="788988" y="1236663"/>
            <a:ext cx="798512" cy="1008062"/>
            <a:chOff x="3288" y="754"/>
            <a:chExt cx="1134" cy="1179"/>
          </a:xfrm>
        </p:grpSpPr>
        <p:grpSp>
          <p:nvGrpSpPr>
            <p:cNvPr id="19774" name="Group 61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780" name="Group 62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784" name="Group 63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788" name="Group 64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790" name="Group 6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792" name="Group 6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799" name="Oval 6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800" name="Line 68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793" name="Oval 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94" name="Oval 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95" name="Oval 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96" name="Oval 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97" name="Oval 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98" name="Oval 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791" name="Oval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789" name="Oval 76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785" name="Line 77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86" name="Line 78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87" name="Line 79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781" name="Line 80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82" name="Line 81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83" name="Line 82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775" name="Group 83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776" name="Oval 84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77" name="Oval 85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78" name="Oval 86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79" name="Oval 87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712" name="Group 88"/>
          <p:cNvGrpSpPr>
            <a:grpSpLocks/>
          </p:cNvGrpSpPr>
          <p:nvPr/>
        </p:nvGrpSpPr>
        <p:grpSpPr bwMode="auto">
          <a:xfrm rot="3605213">
            <a:off x="1581151" y="300037"/>
            <a:ext cx="798512" cy="1008063"/>
            <a:chOff x="3288" y="754"/>
            <a:chExt cx="1134" cy="1179"/>
          </a:xfrm>
        </p:grpSpPr>
        <p:grpSp>
          <p:nvGrpSpPr>
            <p:cNvPr id="19747" name="Group 89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753" name="Group 90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757" name="Group 91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761" name="Group 92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763" name="Group 9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765" name="Group 9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772" name="Oval 9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773" name="Line 96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766" name="Oval 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67" name="Oval 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68" name="Oval 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69" name="Oval 1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70" name="Oval 1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71" name="Oval 1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764" name="Oval 1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762" name="Oval 104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758" name="Line 105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59" name="Line 106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60" name="Line 107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754" name="Line 108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55" name="Line 109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56" name="Line 110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748" name="Group 111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749" name="Oval 112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50" name="Oval 113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51" name="Oval 114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52" name="Oval 115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740" name="Group 116"/>
          <p:cNvGrpSpPr>
            <a:grpSpLocks/>
          </p:cNvGrpSpPr>
          <p:nvPr/>
        </p:nvGrpSpPr>
        <p:grpSpPr bwMode="auto">
          <a:xfrm rot="3605213">
            <a:off x="1939925" y="1308100"/>
            <a:ext cx="798513" cy="1008063"/>
            <a:chOff x="3288" y="754"/>
            <a:chExt cx="1134" cy="1179"/>
          </a:xfrm>
        </p:grpSpPr>
        <p:grpSp>
          <p:nvGrpSpPr>
            <p:cNvPr id="19720" name="Group 117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726" name="Group 118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730" name="Group 119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734" name="Group 120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736" name="Group 12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738" name="Group 1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745" name="Oval 12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746" name="Line 12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739" name="Oval 1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40" name="Oval 1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41" name="Oval 1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42" name="Oval 12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43" name="Oval 1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44" name="Oval 1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737" name="Oval 1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735" name="Oval 132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731" name="Line 133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32" name="Line 134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33" name="Line 135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727" name="Line 136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28" name="Line 137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29" name="Line 138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721" name="Group 139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722" name="Oval 140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23" name="Oval 141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24" name="Oval 142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725" name="Oval 143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768" name="Group 144"/>
          <p:cNvGrpSpPr>
            <a:grpSpLocks/>
          </p:cNvGrpSpPr>
          <p:nvPr/>
        </p:nvGrpSpPr>
        <p:grpSpPr bwMode="auto">
          <a:xfrm rot="3605213">
            <a:off x="2732087" y="371476"/>
            <a:ext cx="798513" cy="1008062"/>
            <a:chOff x="3288" y="754"/>
            <a:chExt cx="1134" cy="1179"/>
          </a:xfrm>
        </p:grpSpPr>
        <p:grpSp>
          <p:nvGrpSpPr>
            <p:cNvPr id="19693" name="Group 145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699" name="Group 146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703" name="Group 147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707" name="Group 148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709" name="Group 149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711" name="Group 150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718" name="Oval 1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719" name="Line 152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712" name="Oval 1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13" name="Oval 1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14" name="Oval 1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15" name="Oval 1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16" name="Oval 15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717" name="Oval 15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710" name="Oval 1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708" name="Oval 160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704" name="Line 161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05" name="Line 162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706" name="Line 163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700" name="Line 164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01" name="Line 165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702" name="Line 166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694" name="Group 167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695" name="Oval 168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96" name="Oval 169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97" name="Oval 170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98" name="Oval 171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pic>
        <p:nvPicPr>
          <p:cNvPr id="26796" name="Picture 1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781300"/>
            <a:ext cx="1584325" cy="108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797" name="Group 173"/>
          <p:cNvGrpSpPr>
            <a:grpSpLocks/>
          </p:cNvGrpSpPr>
          <p:nvPr/>
        </p:nvGrpSpPr>
        <p:grpSpPr bwMode="auto">
          <a:xfrm rot="3605213">
            <a:off x="1076325" y="4403725"/>
            <a:ext cx="798513" cy="1008063"/>
            <a:chOff x="3288" y="754"/>
            <a:chExt cx="1134" cy="1179"/>
          </a:xfrm>
        </p:grpSpPr>
        <p:grpSp>
          <p:nvGrpSpPr>
            <p:cNvPr id="19666" name="Group 174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672" name="Group 175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676" name="Group 176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680" name="Group 177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682" name="Group 17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684" name="Group 17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691" name="Oval 18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692" name="Line 18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685" name="Oval 1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86" name="Oval 1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87" name="Oval 1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88" name="Oval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89" name="Oval 1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90" name="Oval 1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683" name="Oval 1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681" name="Oval 189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677" name="Line 190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78" name="Line 191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79" name="Line 192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673" name="Line 193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74" name="Line 194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75" name="Line 195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667" name="Group 196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668" name="Oval 197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69" name="Oval 198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70" name="Oval 199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71" name="Oval 200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825" name="Group 201"/>
          <p:cNvGrpSpPr>
            <a:grpSpLocks/>
          </p:cNvGrpSpPr>
          <p:nvPr/>
        </p:nvGrpSpPr>
        <p:grpSpPr bwMode="auto">
          <a:xfrm rot="3605213">
            <a:off x="355600" y="5340350"/>
            <a:ext cx="798513" cy="1008063"/>
            <a:chOff x="3288" y="754"/>
            <a:chExt cx="1134" cy="1179"/>
          </a:xfrm>
        </p:grpSpPr>
        <p:grpSp>
          <p:nvGrpSpPr>
            <p:cNvPr id="19639" name="Group 202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645" name="Group 203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649" name="Group 204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653" name="Group 205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655" name="Group 20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657" name="Group 20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664" name="Oval 20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665" name="Line 20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658" name="Oval 2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59" name="Oval 2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60" name="Oval 2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61" name="Oval 2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62" name="Oval 2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63" name="Oval 2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656" name="Oval 2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654" name="Oval 217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650" name="Line 218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51" name="Line 219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52" name="Line 220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646" name="Line 221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47" name="Line 222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48" name="Line 223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640" name="Group 224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641" name="Oval 225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42" name="Oval 226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43" name="Oval 227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44" name="Oval 228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853" name="Group 229"/>
          <p:cNvGrpSpPr>
            <a:grpSpLocks/>
          </p:cNvGrpSpPr>
          <p:nvPr/>
        </p:nvGrpSpPr>
        <p:grpSpPr bwMode="auto">
          <a:xfrm rot="3605213">
            <a:off x="2228850" y="4476750"/>
            <a:ext cx="798513" cy="1008063"/>
            <a:chOff x="3288" y="754"/>
            <a:chExt cx="1134" cy="1179"/>
          </a:xfrm>
        </p:grpSpPr>
        <p:grpSp>
          <p:nvGrpSpPr>
            <p:cNvPr id="19612" name="Group 230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618" name="Group 231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622" name="Group 232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626" name="Group 233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628" name="Group 23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630" name="Group 23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637" name="Oval 23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638" name="Line 23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631" name="Oval 2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32" name="Oval 2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33" name="Oval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34" name="Oval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35" name="Oval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36" name="Oval 2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629" name="Oval 2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627" name="Oval 245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623" name="Line 246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24" name="Line 247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625" name="Line 248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619" name="Line 249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20" name="Line 250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621" name="Line 251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613" name="Group 252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614" name="Oval 253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15" name="Oval 254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16" name="Oval 255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617" name="Oval 256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881" name="Group 257"/>
          <p:cNvGrpSpPr>
            <a:grpSpLocks/>
          </p:cNvGrpSpPr>
          <p:nvPr/>
        </p:nvGrpSpPr>
        <p:grpSpPr bwMode="auto">
          <a:xfrm rot="3605213">
            <a:off x="1508126" y="5411787"/>
            <a:ext cx="798512" cy="1008063"/>
            <a:chOff x="3288" y="754"/>
            <a:chExt cx="1134" cy="1179"/>
          </a:xfrm>
        </p:grpSpPr>
        <p:grpSp>
          <p:nvGrpSpPr>
            <p:cNvPr id="19585" name="Group 258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591" name="Group 259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595" name="Group 260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599" name="Group 261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601" name="Group 26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603" name="Group 26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610" name="Oval 26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611" name="Line 265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604" name="Oval 2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05" name="Oval 2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06" name="Oval 2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07" name="Oval 2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08" name="Oval 2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609" name="Oval 2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602" name="Oval 2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600" name="Oval 273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596" name="Line 274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97" name="Line 275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98" name="Line 276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592" name="Line 277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93" name="Line 278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94" name="Line 279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586" name="Group 280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587" name="Oval 281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88" name="Oval 282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89" name="Oval 283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90" name="Oval 284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909" name="Group 285"/>
          <p:cNvGrpSpPr>
            <a:grpSpLocks/>
          </p:cNvGrpSpPr>
          <p:nvPr/>
        </p:nvGrpSpPr>
        <p:grpSpPr bwMode="auto">
          <a:xfrm rot="3605213">
            <a:off x="2589213" y="5411788"/>
            <a:ext cx="798512" cy="1008062"/>
            <a:chOff x="3288" y="754"/>
            <a:chExt cx="1134" cy="1179"/>
          </a:xfrm>
        </p:grpSpPr>
        <p:grpSp>
          <p:nvGrpSpPr>
            <p:cNvPr id="19558" name="Group 286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564" name="Group 287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568" name="Group 288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572" name="Group 289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574" name="Group 29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576" name="Group 29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583" name="Oval 29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584" name="Line 293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577" name="Oval 2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78" name="Oval 2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79" name="Oval 2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80" name="Oval 2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81" name="Oval 2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82" name="Oval 2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575" name="Oval 30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573" name="Oval 301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569" name="Line 302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70" name="Line 303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71" name="Line 304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565" name="Line 305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66" name="Line 306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67" name="Line 307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559" name="Group 308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560" name="Oval 309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61" name="Oval 310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62" name="Oval 311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63" name="Oval 312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937" name="Group 313"/>
          <p:cNvGrpSpPr>
            <a:grpSpLocks/>
          </p:cNvGrpSpPr>
          <p:nvPr/>
        </p:nvGrpSpPr>
        <p:grpSpPr bwMode="auto">
          <a:xfrm rot="3605213">
            <a:off x="3381375" y="4476750"/>
            <a:ext cx="798513" cy="1008063"/>
            <a:chOff x="3288" y="754"/>
            <a:chExt cx="1134" cy="1179"/>
          </a:xfrm>
        </p:grpSpPr>
        <p:grpSp>
          <p:nvGrpSpPr>
            <p:cNvPr id="19531" name="Group 314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537" name="Group 315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541" name="Group 316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545" name="Group 317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547" name="Group 31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549" name="Group 31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556" name="Oval 32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557" name="Line 321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550" name="Oval 3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51" name="Oval 3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52" name="Oval 3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53" name="Oval 3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54" name="Oval 3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55" name="Oval 3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548" name="Oval 32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546" name="Oval 329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542" name="Line 330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43" name="Line 331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44" name="Line 332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538" name="Line 333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39" name="Line 334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40" name="Line 335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532" name="Group 336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533" name="Oval 337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34" name="Oval 338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35" name="Oval 339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36" name="Oval 340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965" name="Group 341"/>
          <p:cNvGrpSpPr>
            <a:grpSpLocks/>
          </p:cNvGrpSpPr>
          <p:nvPr/>
        </p:nvGrpSpPr>
        <p:grpSpPr bwMode="auto">
          <a:xfrm rot="3605213">
            <a:off x="3740151" y="5411787"/>
            <a:ext cx="798512" cy="1008063"/>
            <a:chOff x="3288" y="754"/>
            <a:chExt cx="1134" cy="1179"/>
          </a:xfrm>
        </p:grpSpPr>
        <p:grpSp>
          <p:nvGrpSpPr>
            <p:cNvPr id="19504" name="Group 342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510" name="Group 343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514" name="Group 344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518" name="Group 345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520" name="Group 3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522" name="Group 34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529" name="Oval 34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530" name="Line 349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523" name="Oval 3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24" name="Oval 3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25" name="Oval 35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26" name="Oval 3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27" name="Oval 3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28" name="Oval 3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521" name="Oval 3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519" name="Oval 357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515" name="Line 358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16" name="Line 359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517" name="Line 360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511" name="Line 361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12" name="Line 362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513" name="Line 363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505" name="Group 364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506" name="Oval 365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07" name="Oval 366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08" name="Oval 367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509" name="Oval 368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grpSp>
        <p:nvGrpSpPr>
          <p:cNvPr id="26993" name="Group 369"/>
          <p:cNvGrpSpPr>
            <a:grpSpLocks/>
          </p:cNvGrpSpPr>
          <p:nvPr/>
        </p:nvGrpSpPr>
        <p:grpSpPr bwMode="auto">
          <a:xfrm rot="3605213">
            <a:off x="4532312" y="4476751"/>
            <a:ext cx="798513" cy="1008062"/>
            <a:chOff x="3288" y="754"/>
            <a:chExt cx="1134" cy="1179"/>
          </a:xfrm>
        </p:grpSpPr>
        <p:grpSp>
          <p:nvGrpSpPr>
            <p:cNvPr id="19477" name="Group 370"/>
            <p:cNvGrpSpPr>
              <a:grpSpLocks/>
            </p:cNvGrpSpPr>
            <p:nvPr/>
          </p:nvGrpSpPr>
          <p:grpSpPr bwMode="auto">
            <a:xfrm>
              <a:off x="3288" y="754"/>
              <a:ext cx="1134" cy="1179"/>
              <a:chOff x="3288" y="754"/>
              <a:chExt cx="1134" cy="1179"/>
            </a:xfrm>
          </p:grpSpPr>
          <p:grpSp>
            <p:nvGrpSpPr>
              <p:cNvPr id="19483" name="Group 371"/>
              <p:cNvGrpSpPr>
                <a:grpSpLocks/>
              </p:cNvGrpSpPr>
              <p:nvPr/>
            </p:nvGrpSpPr>
            <p:grpSpPr bwMode="auto">
              <a:xfrm>
                <a:off x="3424" y="754"/>
                <a:ext cx="998" cy="1179"/>
                <a:chOff x="3424" y="754"/>
                <a:chExt cx="998" cy="1179"/>
              </a:xfrm>
            </p:grpSpPr>
            <p:grpSp>
              <p:nvGrpSpPr>
                <p:cNvPr id="19487" name="Group 372"/>
                <p:cNvGrpSpPr>
                  <a:grpSpLocks/>
                </p:cNvGrpSpPr>
                <p:nvPr/>
              </p:nvGrpSpPr>
              <p:grpSpPr bwMode="auto">
                <a:xfrm>
                  <a:off x="3424" y="754"/>
                  <a:ext cx="894" cy="1179"/>
                  <a:chOff x="3424" y="754"/>
                  <a:chExt cx="894" cy="1179"/>
                </a:xfrm>
              </p:grpSpPr>
              <p:grpSp>
                <p:nvGrpSpPr>
                  <p:cNvPr id="19491" name="Group 373"/>
                  <p:cNvGrpSpPr>
                    <a:grpSpLocks/>
                  </p:cNvGrpSpPr>
                  <p:nvPr/>
                </p:nvGrpSpPr>
                <p:grpSpPr bwMode="auto">
                  <a:xfrm>
                    <a:off x="3424" y="1026"/>
                    <a:ext cx="894" cy="907"/>
                    <a:chOff x="975" y="1752"/>
                    <a:chExt cx="894" cy="907"/>
                  </a:xfrm>
                </p:grpSpPr>
                <p:grpSp>
                  <p:nvGrpSpPr>
                    <p:cNvPr id="19493" name="Group 37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1752"/>
                      <a:ext cx="894" cy="907"/>
                      <a:chOff x="2517" y="981"/>
                      <a:chExt cx="894" cy="907"/>
                    </a:xfrm>
                  </p:grpSpPr>
                  <p:grpSp>
                    <p:nvGrpSpPr>
                      <p:cNvPr id="19495" name="Group 375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17" y="981"/>
                        <a:ext cx="894" cy="907"/>
                        <a:chOff x="2517" y="981"/>
                        <a:chExt cx="894" cy="907"/>
                      </a:xfrm>
                    </p:grpSpPr>
                    <p:sp>
                      <p:nvSpPr>
                        <p:cNvPr id="19502" name="Oval 3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517" y="981"/>
                          <a:ext cx="894" cy="893"/>
                        </a:xfrm>
                        <a:prstGeom prst="ellipse">
                          <a:avLst/>
                        </a:prstGeom>
                        <a:solidFill>
                          <a:srgbClr val="FF0000"/>
                        </a:solidFill>
                        <a:ln w="9525">
                          <a:solidFill>
                            <a:srgbClr val="FF0000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 wrap="none" anchor="ctr"/>
                        <a:lstStyle/>
                        <a:p>
                          <a:endParaRPr lang="cs-CZ"/>
                        </a:p>
                      </p:txBody>
                    </p:sp>
                    <p:sp>
                      <p:nvSpPr>
                        <p:cNvPr id="19503" name="Line 377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>
                          <a:off x="2971" y="981"/>
                          <a:ext cx="0" cy="907"/>
                        </a:xfrm>
                        <a:prstGeom prst="line">
                          <a:avLst/>
                        </a:prstGeom>
                        <a:noFill/>
                        <a:ln w="5715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</p:spPr>
                      <p:txBody>
                        <a:bodyPr/>
                        <a:lstStyle/>
                        <a:p>
                          <a:endParaRPr lang="cs-CZ"/>
                        </a:p>
                      </p:txBody>
                    </p:sp>
                  </p:grpSp>
                  <p:sp>
                    <p:nvSpPr>
                      <p:cNvPr id="19496" name="Oval 3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53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497" name="Oval 3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07" y="1117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498" name="Oval 38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562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499" name="Oval 3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8" y="1344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00" name="Oval 3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9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  <p:sp>
                    <p:nvSpPr>
                      <p:cNvPr id="19501" name="Oval 3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61" y="1570"/>
                        <a:ext cx="182" cy="181"/>
                      </a:xfrm>
                      <a:prstGeom prst="ellipse">
                        <a:avLst/>
                      </a:prstGeom>
                      <a:solidFill>
                        <a:schemeClr val="tx1"/>
                      </a:solidFill>
                      <a:ln w="38100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 wrap="none" anchor="ctr"/>
                      <a:lstStyle/>
                      <a:p>
                        <a:endParaRPr lang="cs-CZ"/>
                      </a:p>
                    </p:txBody>
                  </p:sp>
                </p:grpSp>
                <p:sp>
                  <p:nvSpPr>
                    <p:cNvPr id="19494" name="Oval 3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2024"/>
                      <a:ext cx="272" cy="317"/>
                    </a:xfrm>
                    <a:prstGeom prst="ellipse">
                      <a:avLst/>
                    </a:prstGeom>
                    <a:solidFill>
                      <a:schemeClr val="tx1"/>
                    </a:solidFill>
                    <a:ln w="38100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 wrap="none" anchor="ctr"/>
                    <a:lstStyle/>
                    <a:p>
                      <a:endParaRPr lang="cs-CZ"/>
                    </a:p>
                  </p:txBody>
                </p:sp>
              </p:grpSp>
              <p:sp>
                <p:nvSpPr>
                  <p:cNvPr id="19492" name="Oval 385"/>
                  <p:cNvSpPr>
                    <a:spLocks noChangeArrowheads="1"/>
                  </p:cNvSpPr>
                  <p:nvPr/>
                </p:nvSpPr>
                <p:spPr bwMode="auto">
                  <a:xfrm>
                    <a:off x="3606" y="754"/>
                    <a:ext cx="544" cy="363"/>
                  </a:xfrm>
                  <a:prstGeom prst="ellipse">
                    <a:avLst/>
                  </a:prstGeom>
                  <a:solidFill>
                    <a:schemeClr val="tx1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endParaRPr lang="cs-CZ"/>
                  </a:p>
                </p:txBody>
              </p:sp>
            </p:grpSp>
            <p:sp>
              <p:nvSpPr>
                <p:cNvPr id="19488" name="Line 386"/>
                <p:cNvSpPr>
                  <a:spLocks noChangeShapeType="1"/>
                </p:cNvSpPr>
                <p:nvPr/>
              </p:nvSpPr>
              <p:spPr bwMode="auto">
                <a:xfrm flipV="1">
                  <a:off x="4241" y="1162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489" name="Line 387"/>
                <p:cNvSpPr>
                  <a:spLocks noChangeShapeType="1"/>
                </p:cNvSpPr>
                <p:nvPr/>
              </p:nvSpPr>
              <p:spPr bwMode="auto">
                <a:xfrm flipV="1">
                  <a:off x="4286" y="1389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  <p:sp>
              <p:nvSpPr>
                <p:cNvPr id="19490" name="Line 388"/>
                <p:cNvSpPr>
                  <a:spLocks noChangeShapeType="1"/>
                </p:cNvSpPr>
                <p:nvPr/>
              </p:nvSpPr>
              <p:spPr bwMode="auto">
                <a:xfrm flipV="1">
                  <a:off x="4241" y="1616"/>
                  <a:ext cx="136" cy="91"/>
                </a:xfrm>
                <a:prstGeom prst="line">
                  <a:avLst/>
                </a:prstGeom>
                <a:noFill/>
                <a:ln w="57150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/>
                </a:p>
              </p:txBody>
            </p:sp>
          </p:grpSp>
          <p:sp>
            <p:nvSpPr>
              <p:cNvPr id="19484" name="Line 389"/>
              <p:cNvSpPr>
                <a:spLocks noChangeShapeType="1"/>
              </p:cNvSpPr>
              <p:nvPr/>
            </p:nvSpPr>
            <p:spPr bwMode="auto">
              <a:xfrm>
                <a:off x="3379" y="1117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485" name="Line 390"/>
              <p:cNvSpPr>
                <a:spLocks noChangeShapeType="1"/>
              </p:cNvSpPr>
              <p:nvPr/>
            </p:nvSpPr>
            <p:spPr bwMode="auto">
              <a:xfrm>
                <a:off x="3288" y="1344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9486" name="Line 391"/>
              <p:cNvSpPr>
                <a:spLocks noChangeShapeType="1"/>
              </p:cNvSpPr>
              <p:nvPr/>
            </p:nvSpPr>
            <p:spPr bwMode="auto">
              <a:xfrm>
                <a:off x="3334" y="1570"/>
                <a:ext cx="136" cy="90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</p:grpSp>
        <p:grpSp>
          <p:nvGrpSpPr>
            <p:cNvPr id="19478" name="Group 392"/>
            <p:cNvGrpSpPr>
              <a:grpSpLocks/>
            </p:cNvGrpSpPr>
            <p:nvPr/>
          </p:nvGrpSpPr>
          <p:grpSpPr bwMode="auto">
            <a:xfrm>
              <a:off x="3651" y="845"/>
              <a:ext cx="409" cy="181"/>
              <a:chOff x="3651" y="845"/>
              <a:chExt cx="409" cy="181"/>
            </a:xfrm>
          </p:grpSpPr>
          <p:sp>
            <p:nvSpPr>
              <p:cNvPr id="19479" name="Oval 393"/>
              <p:cNvSpPr>
                <a:spLocks noChangeArrowheads="1"/>
              </p:cNvSpPr>
              <p:nvPr/>
            </p:nvSpPr>
            <p:spPr bwMode="auto">
              <a:xfrm>
                <a:off x="3651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480" name="Oval 394"/>
              <p:cNvSpPr>
                <a:spLocks noChangeArrowheads="1"/>
              </p:cNvSpPr>
              <p:nvPr/>
            </p:nvSpPr>
            <p:spPr bwMode="auto">
              <a:xfrm>
                <a:off x="3878" y="845"/>
                <a:ext cx="182" cy="181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FFFFFF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481" name="Oval 395"/>
              <p:cNvSpPr>
                <a:spLocks noChangeArrowheads="1"/>
              </p:cNvSpPr>
              <p:nvPr/>
            </p:nvSpPr>
            <p:spPr bwMode="auto">
              <a:xfrm>
                <a:off x="3696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9482" name="Oval 396"/>
              <p:cNvSpPr>
                <a:spLocks noChangeArrowheads="1"/>
              </p:cNvSpPr>
              <p:nvPr/>
            </p:nvSpPr>
            <p:spPr bwMode="auto">
              <a:xfrm>
                <a:off x="3969" y="890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</p:grpSp>
      <p:sp>
        <p:nvSpPr>
          <p:cNvPr id="27021" name="Text Box 397"/>
          <p:cNvSpPr txBox="1">
            <a:spLocks noChangeArrowheads="1"/>
          </p:cNvSpPr>
          <p:nvPr/>
        </p:nvSpPr>
        <p:spPr bwMode="auto">
          <a:xfrm>
            <a:off x="4140200" y="981075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5 x 7 =</a:t>
            </a:r>
          </a:p>
        </p:txBody>
      </p:sp>
      <p:sp>
        <p:nvSpPr>
          <p:cNvPr id="27022" name="Text Box 398"/>
          <p:cNvSpPr txBox="1">
            <a:spLocks noChangeArrowheads="1"/>
          </p:cNvSpPr>
          <p:nvPr/>
        </p:nvSpPr>
        <p:spPr bwMode="auto">
          <a:xfrm>
            <a:off x="2700338" y="2997200"/>
            <a:ext cx="1295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0 x 7 =</a:t>
            </a:r>
          </a:p>
        </p:txBody>
      </p:sp>
      <p:sp>
        <p:nvSpPr>
          <p:cNvPr id="27023" name="Text Box 399"/>
          <p:cNvSpPr txBox="1">
            <a:spLocks noChangeArrowheads="1"/>
          </p:cNvSpPr>
          <p:nvPr/>
        </p:nvSpPr>
        <p:spPr bwMode="auto">
          <a:xfrm>
            <a:off x="5867400" y="5373688"/>
            <a:ext cx="1295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/>
              <a:t>8 x 7 =</a:t>
            </a:r>
          </a:p>
        </p:txBody>
      </p:sp>
      <p:sp>
        <p:nvSpPr>
          <p:cNvPr id="27024" name="Text Box 400"/>
          <p:cNvSpPr txBox="1">
            <a:spLocks noChangeArrowheads="1"/>
          </p:cNvSpPr>
          <p:nvPr/>
        </p:nvSpPr>
        <p:spPr bwMode="auto">
          <a:xfrm>
            <a:off x="5508625" y="981075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35</a:t>
            </a:r>
          </a:p>
        </p:txBody>
      </p:sp>
      <p:sp>
        <p:nvSpPr>
          <p:cNvPr id="27025" name="Text Box 401"/>
          <p:cNvSpPr txBox="1">
            <a:spLocks noChangeArrowheads="1"/>
          </p:cNvSpPr>
          <p:nvPr/>
        </p:nvSpPr>
        <p:spPr bwMode="auto">
          <a:xfrm>
            <a:off x="4067175" y="2997200"/>
            <a:ext cx="10080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7026" name="Text Box 402"/>
          <p:cNvSpPr txBox="1">
            <a:spLocks noChangeArrowheads="1"/>
          </p:cNvSpPr>
          <p:nvPr/>
        </p:nvSpPr>
        <p:spPr bwMode="auto">
          <a:xfrm>
            <a:off x="7235825" y="5373688"/>
            <a:ext cx="1008063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800" b="1">
                <a:solidFill>
                  <a:srgbClr val="FF0000"/>
                </a:solidFill>
              </a:rPr>
              <a:t>56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6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6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67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67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67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67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27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27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7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27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26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26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27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7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7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7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6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6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26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6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268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268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 fill="hold"/>
                                        <p:tgtEl>
                                          <p:spTgt spid="268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268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6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6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26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26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26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26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26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26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1000" fill="hold"/>
                                        <p:tgtEl>
                                          <p:spTgt spid="27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27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27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1000" fill="hold"/>
                                        <p:tgtEl>
                                          <p:spTgt spid="27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021" grpId="0"/>
      <p:bldP spid="27022" grpId="0"/>
      <p:bldP spid="27023" grpId="0"/>
      <p:bldP spid="27024" grpId="0"/>
      <p:bldP spid="27025" grpId="0"/>
      <p:bldP spid="2702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4"/>
          <p:cNvSpPr>
            <a:spLocks noChangeArrowheads="1"/>
          </p:cNvSpPr>
          <p:nvPr/>
        </p:nvSpPr>
        <p:spPr bwMode="auto">
          <a:xfrm>
            <a:off x="611188" y="333375"/>
            <a:ext cx="80645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/>
              <a:t>Vypočítej slovní úlohu:</a:t>
            </a:r>
            <a:br>
              <a:rPr lang="cs-CZ" sz="2400" b="1"/>
            </a:br>
            <a:endParaRPr lang="cs-CZ" sz="2400" b="1"/>
          </a:p>
          <a:p>
            <a:pPr algn="ctr"/>
            <a:r>
              <a:rPr lang="cs-CZ" sz="2800" b="1"/>
              <a:t>Aničce je 7 let. Jirka je 2krát starší. Kolik let je Jirkovi?</a:t>
            </a:r>
          </a:p>
        </p:txBody>
      </p:sp>
      <p:sp>
        <p:nvSpPr>
          <p:cNvPr id="20482" name="Text Box 7"/>
          <p:cNvSpPr txBox="1">
            <a:spLocks noChangeArrowheads="1"/>
          </p:cNvSpPr>
          <p:nvPr/>
        </p:nvSpPr>
        <p:spPr bwMode="auto">
          <a:xfrm rot="882157">
            <a:off x="7740650" y="2349500"/>
            <a:ext cx="792163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8800" b="1"/>
              <a:t>?</a:t>
            </a:r>
          </a:p>
        </p:txBody>
      </p:sp>
      <p:pic>
        <p:nvPicPr>
          <p:cNvPr id="20483" name="Picture 9" descr="Malá školačk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3284538"/>
            <a:ext cx="1982788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Text Box 16"/>
          <p:cNvSpPr txBox="1">
            <a:spLocks noChangeArrowheads="1"/>
          </p:cNvSpPr>
          <p:nvPr/>
        </p:nvSpPr>
        <p:spPr bwMode="auto">
          <a:xfrm rot="-1200817">
            <a:off x="560388" y="2776538"/>
            <a:ext cx="1144587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600" b="1"/>
              <a:t>7 let</a:t>
            </a:r>
          </a:p>
        </p:txBody>
      </p:sp>
      <p:sp>
        <p:nvSpPr>
          <p:cNvPr id="19473" name="Text Box 17"/>
          <p:cNvSpPr txBox="1">
            <a:spLocks noChangeArrowheads="1"/>
          </p:cNvSpPr>
          <p:nvPr/>
        </p:nvSpPr>
        <p:spPr bwMode="auto">
          <a:xfrm>
            <a:off x="3929063" y="3143250"/>
            <a:ext cx="14398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2 x 7 =</a:t>
            </a:r>
          </a:p>
        </p:txBody>
      </p:sp>
      <p:sp>
        <p:nvSpPr>
          <p:cNvPr id="19475" name="Text Box 19"/>
          <p:cNvSpPr txBox="1">
            <a:spLocks noChangeArrowheads="1"/>
          </p:cNvSpPr>
          <p:nvPr/>
        </p:nvSpPr>
        <p:spPr bwMode="auto">
          <a:xfrm>
            <a:off x="5572125" y="3143250"/>
            <a:ext cx="10810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>
                <a:solidFill>
                  <a:srgbClr val="FF0000"/>
                </a:solidFill>
              </a:rPr>
              <a:t>14</a:t>
            </a: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2571750" y="5000625"/>
            <a:ext cx="37433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/>
              <a:t>Jirkovi je 14 let.</a:t>
            </a:r>
          </a:p>
        </p:txBody>
      </p:sp>
      <p:pic>
        <p:nvPicPr>
          <p:cNvPr id="204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07687">
            <a:off x="6556375" y="3959225"/>
            <a:ext cx="2184400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 Box 17"/>
          <p:cNvSpPr txBox="1">
            <a:spLocks noChangeArrowheads="1"/>
          </p:cNvSpPr>
          <p:nvPr/>
        </p:nvSpPr>
        <p:spPr bwMode="auto">
          <a:xfrm>
            <a:off x="2428875" y="3214688"/>
            <a:ext cx="12858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/>
              <a:t>Příklad:</a:t>
            </a: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2643188" y="4572000"/>
            <a:ext cx="14398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/>
              <a:t>Odpověď: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3" grpId="0"/>
      <p:bldP spid="19475" grpId="0"/>
      <p:bldP spid="19476" grpId="0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b="1" smtClean="0"/>
              <a:t>Zdroje: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r>
              <a:rPr lang="cs-CZ" sz="1400" b="1" dirty="0" smtClean="0"/>
              <a:t>List:</a:t>
            </a:r>
            <a:r>
              <a:rPr lang="it-IT" sz="1400" b="1" dirty="0"/>
              <a:t>In: [online]. [cit. 2013-04-09]. Dostupné z</a:t>
            </a:r>
            <a:r>
              <a:rPr lang="it-IT" sz="1400" b="1" dirty="0" smtClean="0"/>
              <a:t>: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>
                <a:hlinkClick r:id="rId2"/>
              </a:rPr>
              <a:t>http://www.google.cz/imgres?q=list&amp;hl=cs&amp;sa=X&amp;biw=1280&amp;bih=699&amp;tbs=itp:clipart&amp;tbm=isch&amp;tbnid=X0-bzcuvlHqaVM:&amp;imgrefurl=http://openclipart.org/news%3Fpage%3D11&amp;docid=TPWd5mri6qFQUM&amp;imgurl=http://www.openclipart.org/image</a:t>
            </a:r>
            <a:endParaRPr lang="cs-CZ" sz="1400" dirty="0" smtClean="0"/>
          </a:p>
          <a:p>
            <a:r>
              <a:rPr lang="cs-CZ" sz="1400" b="1" dirty="0" smtClean="0"/>
              <a:t>Dívka:</a:t>
            </a:r>
            <a:r>
              <a:rPr lang="it-IT" sz="1400" b="1" dirty="0"/>
              <a:t>In: [online]. [cit. 2013-04-09]. Dostupné z</a:t>
            </a:r>
            <a:r>
              <a:rPr lang="it-IT" sz="1400" b="1" dirty="0" smtClean="0"/>
              <a:t>: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>
                <a:hlinkClick r:id="rId3"/>
              </a:rPr>
              <a:t>http://www.hcslunicko-ujezd.cz/pripravka.html</a:t>
            </a:r>
            <a:endParaRPr lang="cs-CZ" sz="1400" dirty="0" smtClean="0"/>
          </a:p>
          <a:p>
            <a:r>
              <a:rPr lang="cs-CZ" sz="1400" b="1" dirty="0" smtClean="0"/>
              <a:t>Chlapec:</a:t>
            </a:r>
            <a:r>
              <a:rPr lang="it-IT" sz="1400" b="1" dirty="0"/>
              <a:t>In: [online]. [cit. 2013-04-09]. </a:t>
            </a:r>
            <a:r>
              <a:rPr lang="it-IT" sz="1400" b="1"/>
              <a:t>Dostupné z</a:t>
            </a:r>
            <a:r>
              <a:rPr lang="it-IT" sz="1400" b="1" smtClean="0"/>
              <a:t>: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>
                <a:hlinkClick r:id="rId4"/>
              </a:rPr>
              <a:t>http://www.google.cz/imgres?q=kluk&amp;num=10&amp;hl=cs&amp;sa=X&amp;biw=1280&amp;bih=699&amp;tbs=itp:clipart&amp;tbm=isch&amp;tbnid=-isb4YOzXcs-sM:&amp;imgrefurl=http://www.brumlik.estranky.cz/file/351/pribuzvztahy.htm&amp;docid=kT1_HUA-fiLRPM&amp;imgurl=http://www.brumlik.estranky.cz/img/original/118/kluk.png&amp;w=756&amp;h=800&amp;ei=-76CUIuKA_DS4QTL2YCICQ&amp;zoom=1&amp;iact=hc&amp;vpx=180&amp;vpy=310&amp;dur=1461&amp;hovh=231&amp;hovw=218&amp;tx=126&amp;ty=134&amp;sig=116731865796664885920&amp;page=3&amp;tbnh=145&amp;tbnw=137&amp;start=56&amp;ndsp=34&amp;ved=1t:429,r:36,s:20,i:307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/>
            </a:r>
            <a:br>
              <a:rPr lang="cs-CZ" sz="1400" dirty="0" smtClean="0"/>
            </a:b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5">
      <a:dk1>
        <a:srgbClr val="502800"/>
      </a:dk1>
      <a:lt1>
        <a:srgbClr val="FFC5C5"/>
      </a:lt1>
      <a:dk2>
        <a:srgbClr val="663300"/>
      </a:dk2>
      <a:lt2>
        <a:srgbClr val="FFFF99"/>
      </a:lt2>
      <a:accent1>
        <a:srgbClr val="FFFF66"/>
      </a:accent1>
      <a:accent2>
        <a:srgbClr val="C0504D"/>
      </a:accent2>
      <a:accent3>
        <a:srgbClr val="FFDFDF"/>
      </a:accent3>
      <a:accent4>
        <a:srgbClr val="432100"/>
      </a:accent4>
      <a:accent5>
        <a:srgbClr val="FFFFB8"/>
      </a:accent5>
      <a:accent6>
        <a:srgbClr val="AE4845"/>
      </a:accent6>
      <a:hlink>
        <a:srgbClr val="996600"/>
      </a:hlink>
      <a:folHlink>
        <a:srgbClr val="800080"/>
      </a:folHlink>
    </a:clrScheme>
    <a:fontScheme name="Motiv systému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502800"/>
        </a:dk1>
        <a:lt1>
          <a:srgbClr val="FFFF66"/>
        </a:lt1>
        <a:dk2>
          <a:srgbClr val="1F497D"/>
        </a:dk2>
        <a:lt2>
          <a:srgbClr val="FFFF99"/>
        </a:lt2>
        <a:accent1>
          <a:srgbClr val="4F81BD"/>
        </a:accent1>
        <a:accent2>
          <a:srgbClr val="C0504D"/>
        </a:accent2>
        <a:accent3>
          <a:srgbClr val="FFFFB8"/>
        </a:accent3>
        <a:accent4>
          <a:srgbClr val="4321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502800"/>
        </a:dk1>
        <a:lt1>
          <a:srgbClr val="FFFF66"/>
        </a:lt1>
        <a:dk2>
          <a:srgbClr val="663300"/>
        </a:dk2>
        <a:lt2>
          <a:srgbClr val="FFFF99"/>
        </a:lt2>
        <a:accent1>
          <a:srgbClr val="FFFF66"/>
        </a:accent1>
        <a:accent2>
          <a:srgbClr val="C0504D"/>
        </a:accent2>
        <a:accent3>
          <a:srgbClr val="FFFFB8"/>
        </a:accent3>
        <a:accent4>
          <a:srgbClr val="432100"/>
        </a:accent4>
        <a:accent5>
          <a:srgbClr val="FFFFB8"/>
        </a:accent5>
        <a:accent6>
          <a:srgbClr val="AE4845"/>
        </a:accent6>
        <a:hlink>
          <a:srgbClr val="9966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502800"/>
        </a:dk1>
        <a:lt1>
          <a:srgbClr val="FFFF66"/>
        </a:lt1>
        <a:dk2>
          <a:srgbClr val="1F497D"/>
        </a:dk2>
        <a:lt2>
          <a:srgbClr val="FFFF99"/>
        </a:lt2>
        <a:accent1>
          <a:srgbClr val="4F81BD"/>
        </a:accent1>
        <a:accent2>
          <a:srgbClr val="C0504D"/>
        </a:accent2>
        <a:accent3>
          <a:srgbClr val="FFFFB8"/>
        </a:accent3>
        <a:accent4>
          <a:srgbClr val="4321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502800"/>
        </a:dk1>
        <a:lt1>
          <a:srgbClr val="FFFF66"/>
        </a:lt1>
        <a:dk2>
          <a:srgbClr val="663300"/>
        </a:dk2>
        <a:lt2>
          <a:srgbClr val="FFFF99"/>
        </a:lt2>
        <a:accent1>
          <a:srgbClr val="FFFF66"/>
        </a:accent1>
        <a:accent2>
          <a:srgbClr val="C0504D"/>
        </a:accent2>
        <a:accent3>
          <a:srgbClr val="FFFFB8"/>
        </a:accent3>
        <a:accent4>
          <a:srgbClr val="432100"/>
        </a:accent4>
        <a:accent5>
          <a:srgbClr val="FFFFB8"/>
        </a:accent5>
        <a:accent6>
          <a:srgbClr val="AE4845"/>
        </a:accent6>
        <a:hlink>
          <a:srgbClr val="9966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502800"/>
        </a:dk1>
        <a:lt1>
          <a:srgbClr val="FF8B8B"/>
        </a:lt1>
        <a:dk2>
          <a:srgbClr val="663300"/>
        </a:dk2>
        <a:lt2>
          <a:srgbClr val="FFFF99"/>
        </a:lt2>
        <a:accent1>
          <a:srgbClr val="FFFF66"/>
        </a:accent1>
        <a:accent2>
          <a:srgbClr val="C0504D"/>
        </a:accent2>
        <a:accent3>
          <a:srgbClr val="FFC4C4"/>
        </a:accent3>
        <a:accent4>
          <a:srgbClr val="432100"/>
        </a:accent4>
        <a:accent5>
          <a:srgbClr val="FFFFB8"/>
        </a:accent5>
        <a:accent6>
          <a:srgbClr val="AE4845"/>
        </a:accent6>
        <a:hlink>
          <a:srgbClr val="9966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502800"/>
        </a:dk1>
        <a:lt1>
          <a:srgbClr val="FFC5C5"/>
        </a:lt1>
        <a:dk2>
          <a:srgbClr val="663300"/>
        </a:dk2>
        <a:lt2>
          <a:srgbClr val="FFFF99"/>
        </a:lt2>
        <a:accent1>
          <a:srgbClr val="FFFF66"/>
        </a:accent1>
        <a:accent2>
          <a:srgbClr val="C0504D"/>
        </a:accent2>
        <a:accent3>
          <a:srgbClr val="FFDFDF"/>
        </a:accent3>
        <a:accent4>
          <a:srgbClr val="432100"/>
        </a:accent4>
        <a:accent5>
          <a:srgbClr val="FFFFB8"/>
        </a:accent5>
        <a:accent6>
          <a:srgbClr val="AE4845"/>
        </a:accent6>
        <a:hlink>
          <a:srgbClr val="996600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238</Words>
  <Application>Microsoft Office PowerPoint</Application>
  <PresentationFormat>Předvádění na obrazovce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1_Motiv systému Office</vt:lpstr>
      <vt:lpstr>Prezentace aplikace PowerPoint</vt:lpstr>
      <vt:lpstr>ANOTACE</vt:lpstr>
      <vt:lpstr>Matematika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</dc:title>
  <dc:creator>Majitel</dc:creator>
  <cp:lastModifiedBy>jitka</cp:lastModifiedBy>
  <cp:revision>24</cp:revision>
  <dcterms:created xsi:type="dcterms:W3CDTF">2012-10-04T19:00:16Z</dcterms:created>
  <dcterms:modified xsi:type="dcterms:W3CDTF">2013-05-18T16:12:48Z</dcterms:modified>
</cp:coreProperties>
</file>