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63" r:id="rId3"/>
    <p:sldId id="256" r:id="rId4"/>
    <p:sldId id="257" r:id="rId5"/>
    <p:sldId id="258" r:id="rId6"/>
    <p:sldId id="259" r:id="rId7"/>
    <p:sldId id="260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6600"/>
    <a:srgbClr val="FF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2" d="100"/>
          <a:sy n="42" d="100"/>
        </p:scale>
        <p:origin x="-1290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B20911-79F9-4BA2-975C-AABFA9CFF120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932E97-0673-4564-AF38-5E65BEE7C5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B20911-79F9-4BA2-975C-AABFA9CFF120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932E97-0673-4564-AF38-5E65BEE7C5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B20911-79F9-4BA2-975C-AABFA9CFF120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932E97-0673-4564-AF38-5E65BEE7C5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B20911-79F9-4BA2-975C-AABFA9CFF120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932E97-0673-4564-AF38-5E65BEE7C5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B20911-79F9-4BA2-975C-AABFA9CFF120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932E97-0673-4564-AF38-5E65BEE7C5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B20911-79F9-4BA2-975C-AABFA9CFF120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932E97-0673-4564-AF38-5E65BEE7C5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B20911-79F9-4BA2-975C-AABFA9CFF120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932E97-0673-4564-AF38-5E65BEE7C5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B20911-79F9-4BA2-975C-AABFA9CFF120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932E97-0673-4564-AF38-5E65BEE7C5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B20911-79F9-4BA2-975C-AABFA9CFF120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932E97-0673-4564-AF38-5E65BEE7C5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B20911-79F9-4BA2-975C-AABFA9CFF120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932E97-0673-4564-AF38-5E65BEE7C5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B20911-79F9-4BA2-975C-AABFA9CFF120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932E97-0673-4564-AF38-5E65BEE7C5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36600">
            <a:alpha val="63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B20911-79F9-4BA2-975C-AABFA9CFF120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B932E97-0673-4564-AF38-5E65BEE7C53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71520106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Šárka</a:t>
                      </a:r>
                      <a:r>
                        <a:rPr lang="cs-CZ" baseline="0" dirty="0" smtClean="0"/>
                        <a:t> Jandová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r>
                        <a:rPr lang="cs-CZ" smtClean="0"/>
                        <a:t>:      VY_32_INOVACE_6C_04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r>
                        <a:rPr lang="cs-CZ" smtClean="0"/>
                        <a:t>:       Přírodověda</a:t>
                      </a:r>
                      <a:r>
                        <a:rPr lang="cs-CZ" baseline="0" smtClean="0"/>
                        <a:t>4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97892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Seznámení se s životem kuny lesní</a:t>
            </a:r>
          </a:p>
          <a:p>
            <a:r>
              <a:rPr lang="cs-CZ" dirty="0" smtClean="0"/>
              <a:t>jezevce lesního</a:t>
            </a:r>
          </a:p>
          <a:p>
            <a:r>
              <a:rPr lang="cs-CZ" dirty="0" smtClean="0"/>
              <a:t>lišky obecné</a:t>
            </a:r>
          </a:p>
          <a:p>
            <a:r>
              <a:rPr lang="cs-CZ" dirty="0" smtClean="0"/>
              <a:t>stavba těla</a:t>
            </a:r>
          </a:p>
          <a:p>
            <a:r>
              <a:rPr lang="cs-CZ" smtClean="0"/>
              <a:t>Potrava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Autorem tohoto materiálu a všech jeho částí, není-li uvedeno jinak je Mgr. Šárka Jandová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260648"/>
            <a:ext cx="7772400" cy="5691063"/>
          </a:xfrm>
        </p:spPr>
        <p:txBody>
          <a:bodyPr>
            <a:normAutofit/>
          </a:bodyPr>
          <a:lstStyle/>
          <a:p>
            <a:r>
              <a:rPr lang="cs-CZ" sz="9600" dirty="0" smtClean="0"/>
              <a:t>Živočichové v lese</a:t>
            </a:r>
            <a:endParaRPr lang="cs-CZ" sz="9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dirty="0" smtClean="0"/>
              <a:t>Kuna lesní</a:t>
            </a:r>
            <a:endParaRPr lang="cs-CZ" sz="8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3600" dirty="0" smtClean="0"/>
              <a:t>Drobná, obratná šelma</a:t>
            </a:r>
          </a:p>
          <a:p>
            <a:r>
              <a:rPr lang="cs-CZ" sz="3600" dirty="0" smtClean="0"/>
              <a:t> dlouhé tělo, krátké končetiny</a:t>
            </a:r>
          </a:p>
          <a:p>
            <a:r>
              <a:rPr lang="cs-CZ" sz="3600" dirty="0" smtClean="0"/>
              <a:t>Loví večer, v noci</a:t>
            </a:r>
          </a:p>
          <a:p>
            <a:r>
              <a:rPr lang="cs-CZ" sz="3600" dirty="0" smtClean="0"/>
              <a:t>Dobře šplhá po stromech</a:t>
            </a:r>
          </a:p>
          <a:p>
            <a:r>
              <a:rPr lang="cs-CZ" sz="3600" dirty="0" smtClean="0"/>
              <a:t>Loví veverky, ptáky, hraboše, žáby, hmyz</a:t>
            </a:r>
          </a:p>
          <a:p>
            <a:r>
              <a:rPr lang="cs-CZ" sz="3600" dirty="0" smtClean="0"/>
              <a:t>V létě se živí hlavně lesními plody</a:t>
            </a:r>
          </a:p>
          <a:p>
            <a:r>
              <a:rPr lang="cs-CZ" sz="3600" dirty="0" smtClean="0"/>
              <a:t>Je všežravec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Jezevec lesní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Všežravec</a:t>
            </a:r>
          </a:p>
          <a:p>
            <a:r>
              <a:rPr lang="cs-CZ" sz="2000" dirty="0" smtClean="0"/>
              <a:t>Živí se lesními plody, chytá myši, žáby, ptáky</a:t>
            </a:r>
          </a:p>
          <a:p>
            <a:r>
              <a:rPr lang="cs-CZ" sz="2000" dirty="0" smtClean="0"/>
              <a:t>Samotář, bystrý, ostražitý</a:t>
            </a:r>
          </a:p>
          <a:p>
            <a:r>
              <a:rPr lang="cs-CZ" sz="2000" dirty="0" smtClean="0"/>
              <a:t>Silné tělo se srstí, černobílá hlava, mohutné drápy</a:t>
            </a:r>
          </a:p>
          <a:p>
            <a:pPr>
              <a:buNone/>
            </a:pPr>
            <a:endParaRPr lang="cs-CZ" sz="2000" dirty="0" smtClean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3269234"/>
            <a:ext cx="6383144" cy="35887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Liška obecná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Samotářská lesní šelma</a:t>
            </a:r>
          </a:p>
          <a:p>
            <a:r>
              <a:rPr lang="cs-CZ" sz="2000" dirty="0" smtClean="0"/>
              <a:t>Hluboké nory</a:t>
            </a:r>
          </a:p>
          <a:p>
            <a:r>
              <a:rPr lang="cs-CZ" sz="2000" dirty="0" smtClean="0"/>
              <a:t>Živí se hlodavci, králíky, obojživelníky, ptáky, hmyz</a:t>
            </a:r>
          </a:p>
          <a:p>
            <a:r>
              <a:rPr lang="cs-CZ" sz="2000" dirty="0" smtClean="0"/>
              <a:t>V létě se živí rostlinami, semeny, plody</a:t>
            </a:r>
          </a:p>
          <a:p>
            <a:r>
              <a:rPr lang="cs-CZ" sz="2000" dirty="0" smtClean="0"/>
              <a:t>Všežravec</a:t>
            </a:r>
          </a:p>
          <a:p>
            <a:r>
              <a:rPr lang="cs-CZ" sz="2000" dirty="0" smtClean="0"/>
              <a:t>Pozor, někdy může být nakažena vzteklinou</a:t>
            </a:r>
            <a:endParaRPr lang="cs-CZ" sz="20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43808" y="3861048"/>
            <a:ext cx="5337465" cy="29969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Otázka?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Kuna lesní je?  Masožravec nebo všežravec ?</a:t>
            </a:r>
          </a:p>
          <a:p>
            <a:r>
              <a:rPr lang="cs-CZ" sz="2000" dirty="0" smtClean="0"/>
              <a:t>Čím se živí?</a:t>
            </a:r>
          </a:p>
          <a:p>
            <a:r>
              <a:rPr lang="cs-CZ" sz="2000" dirty="0" smtClean="0"/>
              <a:t>Jezevec lesní je masožravec nebo všežravec?</a:t>
            </a:r>
          </a:p>
          <a:p>
            <a:r>
              <a:rPr lang="cs-CZ" sz="2000" dirty="0" smtClean="0"/>
              <a:t>Čím se živí liška obecná?</a:t>
            </a:r>
          </a:p>
          <a:p>
            <a:r>
              <a:rPr lang="cs-CZ" sz="2000" dirty="0" smtClean="0"/>
              <a:t>Čím může </a:t>
            </a:r>
            <a:r>
              <a:rPr lang="cs-CZ" sz="2000" smtClean="0"/>
              <a:t>být nebezpečná?</a:t>
            </a:r>
            <a:endParaRPr lang="cs-CZ" sz="2000" dirty="0" smtClean="0"/>
          </a:p>
          <a:p>
            <a:endParaRPr lang="cs-CZ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 informací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Otevřená galerie Microsoft Office</a:t>
            </a:r>
          </a:p>
          <a:p>
            <a:r>
              <a:rPr lang="cs-CZ" dirty="0"/>
              <a:t>MLADÁ, Jarmila a Ladislav PODROUŽEK. </a:t>
            </a:r>
            <a:r>
              <a:rPr lang="cs-CZ" i="1" dirty="0"/>
              <a:t>Přírodověda pro 4. ročník základní školy</a:t>
            </a:r>
            <a:r>
              <a:rPr lang="cs-CZ" dirty="0"/>
              <a:t>. 1. vyd. Praha: SPN - pedagogické nakladatelství, c1998, 79 s. </a:t>
            </a:r>
            <a:r>
              <a:rPr lang="cs-CZ"/>
              <a:t>ISBN 80-723-5029-3.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</TotalTime>
  <Words>225</Words>
  <Application>Microsoft Office PowerPoint</Application>
  <PresentationFormat>Předvádění na obrazovce (4:3)</PresentationFormat>
  <Paragraphs>43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Prezentace aplikace PowerPoint</vt:lpstr>
      <vt:lpstr>Anotace</vt:lpstr>
      <vt:lpstr>Živočichové v lese</vt:lpstr>
      <vt:lpstr>Kuna lesní</vt:lpstr>
      <vt:lpstr>Jezevec lesní</vt:lpstr>
      <vt:lpstr>Liška obecná</vt:lpstr>
      <vt:lpstr>Otázka?</vt:lpstr>
      <vt:lpstr>Použité zdroje informací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Živočichové v lese</dc:title>
  <dc:creator>Mates</dc:creator>
  <cp:lastModifiedBy>jitka</cp:lastModifiedBy>
  <cp:revision>11</cp:revision>
  <dcterms:created xsi:type="dcterms:W3CDTF">2012-12-02T20:46:22Z</dcterms:created>
  <dcterms:modified xsi:type="dcterms:W3CDTF">2013-05-18T14:40:25Z</dcterms:modified>
</cp:coreProperties>
</file>