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4" r:id="rId3"/>
    <p:sldId id="257" r:id="rId4"/>
    <p:sldId id="258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1DC82-90B6-4136-959A-9E124AFA43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0392E-52AC-41A3-86D4-787524F3D4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340583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VY_32_INOVACE_6C_06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Seznámení se s životem prasete divokého</a:t>
            </a:r>
          </a:p>
          <a:p>
            <a:r>
              <a:rPr lang="cs-CZ" dirty="0" smtClean="0"/>
              <a:t> jelena evropského</a:t>
            </a:r>
          </a:p>
          <a:p>
            <a:r>
              <a:rPr lang="cs-CZ" dirty="0" smtClean="0"/>
              <a:t>srnce obecného</a:t>
            </a:r>
          </a:p>
          <a:p>
            <a:r>
              <a:rPr lang="cs-CZ" dirty="0" smtClean="0"/>
              <a:t>čím se živí a jejich rozmnožování</a:t>
            </a:r>
          </a:p>
          <a:p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8336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Živočichové v lese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Mohutné tělo, černošedivá srst</a:t>
            </a:r>
          </a:p>
          <a:p>
            <a:r>
              <a:rPr lang="cs-CZ" sz="1800" dirty="0" smtClean="0"/>
              <a:t>Hlava prodloužena v rypák</a:t>
            </a:r>
          </a:p>
          <a:p>
            <a:r>
              <a:rPr lang="cs-CZ" sz="1800" dirty="0" smtClean="0"/>
              <a:t>Je všežravec, živí se kořínky, semeny, plody rostlin, drobnými živočichy, hmyzem</a:t>
            </a:r>
          </a:p>
          <a:p>
            <a:r>
              <a:rPr lang="cs-CZ" sz="1800" dirty="0" smtClean="0"/>
              <a:t>Žije ve stádech</a:t>
            </a:r>
          </a:p>
          <a:p>
            <a:r>
              <a:rPr lang="cs-CZ" sz="1800" dirty="0" smtClean="0"/>
              <a:t>Samec – kňour, samice – bachyně, mláďata - selata</a:t>
            </a:r>
          </a:p>
          <a:p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717032"/>
            <a:ext cx="3657600" cy="244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Jelen evropský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Podobný srnci, ale větší, statnější</a:t>
            </a:r>
          </a:p>
          <a:p>
            <a:r>
              <a:rPr lang="cs-CZ" sz="1800" dirty="0" smtClean="0"/>
              <a:t>Samci – mohutné parohy</a:t>
            </a:r>
          </a:p>
          <a:p>
            <a:r>
              <a:rPr lang="cs-CZ" sz="1800" dirty="0" smtClean="0"/>
              <a:t>Samice – laň – nemá parohy</a:t>
            </a:r>
          </a:p>
          <a:p>
            <a:r>
              <a:rPr lang="cs-CZ" sz="1800" dirty="0" smtClean="0"/>
              <a:t>Mládě – kolouch</a:t>
            </a:r>
          </a:p>
          <a:p>
            <a:r>
              <a:rPr lang="cs-CZ" sz="1800" dirty="0" smtClean="0"/>
              <a:t>Býložravec – byliny, mladé větvičky keřů a stromů</a:t>
            </a:r>
          </a:p>
          <a:p>
            <a:r>
              <a:rPr lang="cs-CZ" sz="1800" dirty="0" smtClean="0"/>
              <a:t>Únor-březen – shazuje parohy</a:t>
            </a: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717032"/>
            <a:ext cx="4272707" cy="2848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Nejhojnější kopytník</a:t>
            </a:r>
          </a:p>
          <a:p>
            <a:r>
              <a:rPr lang="cs-CZ" sz="2000" dirty="0" smtClean="0"/>
              <a:t>Původně lesní savec, přizpůsobil se i zemědělské krajině</a:t>
            </a:r>
          </a:p>
          <a:p>
            <a:r>
              <a:rPr lang="cs-CZ" sz="2000" dirty="0" smtClean="0"/>
              <a:t>Menší a drobnější než jelen</a:t>
            </a:r>
          </a:p>
          <a:p>
            <a:r>
              <a:rPr lang="cs-CZ" sz="2000" dirty="0" smtClean="0"/>
              <a:t>Srnec má malé parůžky, srny je nemají</a:t>
            </a:r>
          </a:p>
          <a:p>
            <a:r>
              <a:rPr lang="cs-CZ" sz="2000" dirty="0" smtClean="0"/>
              <a:t>Živí se – větvičky jehličnatých stromů, duby, buky, lísky</a:t>
            </a:r>
          </a:p>
          <a:p>
            <a:r>
              <a:rPr lang="cs-CZ" sz="2000" dirty="0" smtClean="0"/>
              <a:t>Ostružiník, maliník, borůvčí, nedozrálé obilí, na podzim i ovoce</a:t>
            </a:r>
          </a:p>
          <a:p>
            <a:pPr>
              <a:buNone/>
            </a:pPr>
            <a:endParaRPr lang="cs-CZ" sz="2000" u="sng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Prase divoké je masožravec nebo všežravec?</a:t>
            </a:r>
          </a:p>
          <a:p>
            <a:r>
              <a:rPr lang="cs-CZ" dirty="0" smtClean="0"/>
              <a:t>Čím se živí jelen?</a:t>
            </a:r>
          </a:p>
          <a:p>
            <a:r>
              <a:rPr lang="cs-CZ" dirty="0" smtClean="0"/>
              <a:t>Kde žije srnec?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233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Živočichové v lese</vt:lpstr>
      <vt:lpstr>Prase divoké</vt:lpstr>
      <vt:lpstr>Jelen evropský</vt:lpstr>
      <vt:lpstr>Srnec obecný</vt:lpstr>
      <vt:lpstr>Test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jitka</cp:lastModifiedBy>
  <cp:revision>18</cp:revision>
  <dcterms:created xsi:type="dcterms:W3CDTF">2012-09-24T15:19:19Z</dcterms:created>
  <dcterms:modified xsi:type="dcterms:W3CDTF">2013-05-18T14:55:09Z</dcterms:modified>
</cp:coreProperties>
</file>